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7" r:id="rId2"/>
    <p:sldId id="306" r:id="rId3"/>
    <p:sldId id="318" r:id="rId4"/>
    <p:sldId id="319" r:id="rId5"/>
    <p:sldId id="322" r:id="rId6"/>
    <p:sldId id="320" r:id="rId7"/>
    <p:sldId id="323" r:id="rId8"/>
    <p:sldId id="321" r:id="rId9"/>
    <p:sldId id="280" r:id="rId10"/>
    <p:sldId id="261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1B12"/>
    <a:srgbClr val="910000"/>
    <a:srgbClr val="C00000"/>
    <a:srgbClr val="009999"/>
    <a:srgbClr val="FF3232"/>
    <a:srgbClr val="FF5050"/>
    <a:srgbClr val="F5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45" autoAdjust="0"/>
  </p:normalViewPr>
  <p:slideViewPr>
    <p:cSldViewPr>
      <p:cViewPr varScale="1">
        <p:scale>
          <a:sx n="58" d="100"/>
          <a:sy n="58" d="100"/>
        </p:scale>
        <p:origin x="32" y="-2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2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2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8.sv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6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2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6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7.png"/><Relationship Id="rId7" Type="http://schemas.openxmlformats.org/officeDocument/2006/relationships/image" Target="../media/image2.png"/><Relationship Id="rId12" Type="http://schemas.openxmlformats.org/officeDocument/2006/relationships/image" Target="../media/image10.sv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eg"/><Relationship Id="rId11" Type="http://schemas.openxmlformats.org/officeDocument/2006/relationships/image" Target="../media/image9.png"/><Relationship Id="rId5" Type="http://schemas.openxmlformats.org/officeDocument/2006/relationships/image" Target="../media/image6.svg"/><Relationship Id="rId10" Type="http://schemas.openxmlformats.org/officeDocument/2006/relationships/image" Target="../media/image8.svg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>
            <a:extLst>
              <a:ext uri="{FF2B5EF4-FFF2-40B4-BE49-F238E27FC236}">
                <a16:creationId xmlns:a16="http://schemas.microsoft.com/office/drawing/2014/main" id="{564FAA70-4458-49E4-9286-4755B76727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858000"/>
          </a:xfrm>
          <a:prstGeom prst="rect">
            <a:avLst/>
          </a:prstGeo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04.08.2021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13B46D81-38F3-4A5F-978A-D582BF1AEE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321"/>
          <a:stretch/>
        </p:blipFill>
        <p:spPr>
          <a:xfrm>
            <a:off x="10672024" y="1638054"/>
            <a:ext cx="1200616" cy="84956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CB5D70BB-56A3-4088-A38F-8642B0F3EC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024" y="543121"/>
            <a:ext cx="1200616" cy="11003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2497020"/>
            <a:ext cx="4066885" cy="4066885"/>
          </a:xfrm>
          <a:prstGeom prst="rect">
            <a:avLst/>
          </a:prstGeom>
        </p:spPr>
      </p:pic>
      <p:pic>
        <p:nvPicPr>
          <p:cNvPr id="25" name="Grafický objekt 8">
            <a:extLst>
              <a:ext uri="{FF2B5EF4-FFF2-40B4-BE49-F238E27FC236}">
                <a16:creationId xmlns:a16="http://schemas.microsoft.com/office/drawing/2014/main" id="{10D50CE3-6DC0-47ED-A58D-EDFCC95C8B4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906096">
            <a:off x="8128954" y="3996619"/>
            <a:ext cx="791797" cy="791797"/>
          </a:xfrm>
          <a:prstGeom prst="rect">
            <a:avLst/>
          </a:prstGeom>
        </p:spPr>
      </p:pic>
      <p:pic>
        <p:nvPicPr>
          <p:cNvPr id="26" name="Grafický objekt 17">
            <a:extLst>
              <a:ext uri="{FF2B5EF4-FFF2-40B4-BE49-F238E27FC236}">
                <a16:creationId xmlns:a16="http://schemas.microsoft.com/office/drawing/2014/main" id="{AE394D5C-8C6F-4F69-8DD0-4A050361451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4019861">
            <a:off x="7709050" y="4355927"/>
            <a:ext cx="357710" cy="356109"/>
          </a:xfrm>
          <a:prstGeom prst="rect">
            <a:avLst/>
          </a:prstGeom>
        </p:spPr>
      </p:pic>
      <p:pic>
        <p:nvPicPr>
          <p:cNvPr id="27" name="Grafický objekt 16">
            <a:extLst>
              <a:ext uri="{FF2B5EF4-FFF2-40B4-BE49-F238E27FC236}">
                <a16:creationId xmlns:a16="http://schemas.microsoft.com/office/drawing/2014/main" id="{502BD3D8-DA59-4C57-BFF0-35406B4FD95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8104862">
            <a:off x="8967880" y="4489952"/>
            <a:ext cx="182284" cy="422897"/>
          </a:xfrm>
          <a:prstGeom prst="rect">
            <a:avLst/>
          </a:prstGeom>
        </p:spPr>
      </p:pic>
      <p:pic>
        <p:nvPicPr>
          <p:cNvPr id="28" name="Grafický objekt 17">
            <a:extLst>
              <a:ext uri="{FF2B5EF4-FFF2-40B4-BE49-F238E27FC236}">
                <a16:creationId xmlns:a16="http://schemas.microsoft.com/office/drawing/2014/main" id="{AE394D5C-8C6F-4F69-8DD0-4A050361451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4319109">
            <a:off x="8637428" y="4723959"/>
            <a:ext cx="357710" cy="356109"/>
          </a:xfrm>
          <a:prstGeom prst="rect">
            <a:avLst/>
          </a:prstGeom>
        </p:spPr>
      </p:pic>
      <p:pic>
        <p:nvPicPr>
          <p:cNvPr id="29" name="Grafický objekt 16">
            <a:extLst>
              <a:ext uri="{FF2B5EF4-FFF2-40B4-BE49-F238E27FC236}">
                <a16:creationId xmlns:a16="http://schemas.microsoft.com/office/drawing/2014/main" id="{502BD3D8-DA59-4C57-BFF0-35406B4FD95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983980">
            <a:off x="9035465" y="4110551"/>
            <a:ext cx="182284" cy="42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8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82 -0.00324 0.00404 -0.00602 0.00547 -0.00972 C 0.00612 -0.01158 0.00547 -0.02083 0.0086 -0.02083 C 0.00951 -0.02083 0.00742 -0.01829 0.00703 -0.01667 C 0.00664 -0.01551 0.00638 -0.01389 0.00625 -0.0125 C 0.00612 -0.0125 0.00495 -0.00347 0.00469 -0.00278 C 0.00404 -0.00185 0.00313 -0.00185 0.00235 -0.00139 C 0.00313 -0.00093 0.00391 0.00046 0.00469 0 C 0.00625 -0.00139 0.00625 -0.00625 0.00703 -0.00833 C 0.00755 -0.00995 0.0086 -0.01111 0.00938 -0.0125 C 0.00886 -0.00972 0.00846 -0.00556 0.00781 -0.00278 C 0.00729 -0.00093 0.0056 0.00092 0.00625 0.00278 C 0.00677 0.00417 0.00833 0.00185 0.00938 0.00139 C 0.0138 -0.00394 0.01081 -0.00139 0.01016 0.00278 C 0.0099 0.00417 0.00846 0.00694 0.00938 0.00694 C 0.01042 0.00694 0.01094 0.00417 0.01172 0.00278 C 0.01276 0 0.01485 -0.00556 0.01485 -0.00556 C 0.01511 -0.00764 0.01732 -0.01713 0.0125 -0.00972 C 0.01159 -0.00857 0.01172 -0.00556 0.01094 -0.00417 C 0.01003 -0.00301 0.00886 -0.00324 0.00781 -0.00278 C 0.0086 -0.0037 0.00938 -0.0044 0.01016 -0.00556 C 0.01081 -0.00695 0.01068 -0.00972 0.01172 -0.00972 C 0.0125 -0.00972 0.01133 -0.00695 0.01094 -0.00556 C 0.01029 -0.00394 0.00938 -0.00278 0.0086 -0.00139 C 0.00703 0.00671 0.00781 0.00116 0.00938 -0.00139 C 0.01003 -0.00278 0.01094 -0.00324 0.01172 -0.00417 C 0.01276 -0.00695 0.0155 -0.01574 0.01485 -0.0125 C 0.01432 -0.01019 0.01393 -0.00787 0.01328 -0.00556 C 0.01263 -0.00394 0.01172 -0.00278 0.01094 -0.00139 C 0.01159 0.00324 0.0112 0.00903 0.01563 0.00139 C 0.01628 0 0.01576 -0.00255 0.01641 -0.00417 C 0.01849 -0.01042 0.01927 -0.00972 0.02266 -0.01111 C 0.02318 -0.00972 0.0237 -0.00857 0.02422 -0.00695 C 0.02474 -0.00533 0.02487 -0.00278 0.02578 -0.00139 C 0.0263 -0.0007 0.03073 0.00185 0.03203 0.00278 L 0.11094 0 C 0.11224 -0.00023 0.11354 -0.00093 0.11485 -0.00139 C 0.11719 -0.00232 0.11953 -0.00324 0.12188 -0.00417 C 0.1237 -0.00509 0.12539 -0.00648 0.12735 -0.00695 C 0.13034 -0.00787 0.1336 -0.00787 0.13672 -0.00833 C 0.14636 -0.00741 0.15599 -0.0081 0.16563 -0.00556 C 0.1668 -0.00533 0.16693 -0.00185 0.16797 0 C 0.16914 0.00208 0.17044 0.0037 0.17188 0.00555 C 0.17305 0.00694 0.17448 0.0081 0.17578 0.00972 C 0.17656 0.01042 0.17721 0.0118 0.17813 0.0125 C 0.17904 0.01319 0.18021 0.01319 0.18125 0.01389 C 0.1905 0.01921 0.17969 0.01435 0.18906 0.01805 C 0.19037 0.01852 0.19479 0.0206 0.1961 0.02083 L 0.34297 0.02361 C 0.34427 0.02407 0.34544 0.02454 0.34688 0.025 C 0.34883 0.02546 0.35104 0.02569 0.35313 0.02639 L 0.3586 0.02778 L 0.40235 0.025 C 0.40378 0.02477 0.40599 0.02222 0.40703 0.02083 C 0.4155 0.00741 0.4086 0.01759 0.41406 0.00694 C 0.42279 -0.01088 0.41289 0.01134 0.42188 -0.00833 C 0.42266 -0.01019 0.42331 -0.01227 0.42422 -0.01389 C 0.42552 -0.01667 0.42787 -0.0206 0.42969 -0.02222 C 0.43034 -0.02315 0.43125 -0.02315 0.43203 -0.02361 C 0.43776 -0.03148 0.43255 -0.02546 0.4375 -0.02917 C 0.43906 -0.03056 0.4405 -0.03241 0.44219 -0.03333 C 0.44479 -0.03519 0.44649 -0.03472 0.44922 -0.03472 L 0.44922 -0.03472 " pathEditMode="relative" ptsTypes="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82 -0.00324 0.00404 -0.00602 0.00547 -0.00972 C 0.00612 -0.01158 0.00547 -0.02083 0.0086 -0.02083 C 0.00951 -0.02083 0.00742 -0.01829 0.00703 -0.01667 C 0.00664 -0.01551 0.00638 -0.01389 0.00625 -0.0125 C 0.00612 -0.0125 0.00495 -0.00347 0.00469 -0.00278 C 0.00404 -0.00185 0.00313 -0.00185 0.00235 -0.00139 C 0.00313 -0.00093 0.00391 0.00046 0.00469 0 C 0.00625 -0.00139 0.00625 -0.00625 0.00703 -0.00833 C 0.00755 -0.00995 0.0086 -0.01111 0.00938 -0.0125 C 0.00886 -0.00972 0.00846 -0.00556 0.00781 -0.00278 C 0.00729 -0.00093 0.0056 0.00092 0.00625 0.00278 C 0.00677 0.00417 0.00833 0.00185 0.00938 0.00139 C 0.0138 -0.00394 0.01081 -0.00139 0.01016 0.00278 C 0.0099 0.00417 0.00846 0.00694 0.00938 0.00694 C 0.01042 0.00694 0.01094 0.00417 0.01172 0.00278 C 0.01276 0 0.01485 -0.00556 0.01485 -0.00556 C 0.01511 -0.00764 0.01732 -0.01713 0.0125 -0.00972 C 0.01159 -0.00857 0.01172 -0.00556 0.01094 -0.00417 C 0.01003 -0.00301 0.00886 -0.00324 0.00781 -0.00278 C 0.0086 -0.0037 0.00938 -0.0044 0.01016 -0.00556 C 0.01081 -0.00695 0.01068 -0.00972 0.01172 -0.00972 C 0.0125 -0.00972 0.01133 -0.00695 0.01094 -0.00556 C 0.01029 -0.00394 0.00938 -0.00278 0.0086 -0.00139 C 0.00703 0.00671 0.00781 0.00116 0.00938 -0.00139 C 0.01003 -0.00278 0.01094 -0.00324 0.01172 -0.00417 C 0.01276 -0.00695 0.0155 -0.01574 0.01485 -0.0125 C 0.01432 -0.01019 0.01393 -0.00787 0.01328 -0.00556 C 0.01263 -0.00394 0.01172 -0.00278 0.01094 -0.00139 C 0.01159 0.00324 0.0112 0.00903 0.01563 0.00139 C 0.01628 0 0.01576 -0.00255 0.01641 -0.00417 C 0.01849 -0.01042 0.01927 -0.00972 0.02266 -0.01111 C 0.02318 -0.00972 0.0237 -0.00857 0.02422 -0.00695 C 0.02474 -0.00533 0.02487 -0.00278 0.02578 -0.00139 C 0.0263 -0.0007 0.03073 0.00185 0.03203 0.00278 L 0.11094 0 C 0.11224 -0.00023 0.11354 -0.00093 0.11485 -0.00139 C 0.11719 -0.00232 0.11953 -0.00324 0.12188 -0.00417 C 0.1237 -0.00509 0.12539 -0.00648 0.12735 -0.00695 C 0.13034 -0.00787 0.1336 -0.00787 0.13672 -0.00833 C 0.14636 -0.00741 0.15599 -0.0081 0.16563 -0.00556 C 0.1668 -0.00533 0.16693 -0.00185 0.16797 0 C 0.16914 0.00208 0.17044 0.0037 0.17188 0.00555 C 0.17305 0.00694 0.17448 0.0081 0.17578 0.00972 C 0.17656 0.01042 0.17721 0.0118 0.17813 0.0125 C 0.17904 0.01319 0.18021 0.01319 0.18125 0.01389 C 0.1905 0.01921 0.17969 0.01435 0.18906 0.01805 C 0.19037 0.01852 0.19479 0.0206 0.1961 0.02083 L 0.34297 0.02361 C 0.34427 0.02407 0.34544 0.02454 0.34688 0.025 C 0.34883 0.02546 0.35104 0.02569 0.35313 0.02639 L 0.3586 0.02778 L 0.40235 0.025 C 0.40378 0.02477 0.40599 0.02222 0.40703 0.02083 C 0.4155 0.00741 0.4086 0.01759 0.41406 0.00694 C 0.42279 -0.01088 0.41289 0.01134 0.42188 -0.00833 C 0.42266 -0.01019 0.42331 -0.01227 0.42422 -0.01389 C 0.42552 -0.01667 0.42787 -0.0206 0.42969 -0.02222 C 0.43034 -0.02315 0.43125 -0.02315 0.43203 -0.02361 C 0.43776 -0.03148 0.43255 -0.02546 0.4375 -0.02917 C 0.43906 -0.03056 0.4405 -0.03241 0.44219 -0.03333 C 0.44479 -0.03519 0.44649 -0.03472 0.44922 -0.03472 L 0.44922 -0.03472 " pathEditMode="relative" ptsTypes="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82 -0.00324 0.00404 -0.00602 0.00547 -0.00972 C 0.00612 -0.01158 0.00547 -0.02083 0.0086 -0.02083 C 0.00951 -0.02083 0.00742 -0.01829 0.00703 -0.01667 C 0.00664 -0.01551 0.00638 -0.01389 0.00625 -0.0125 C 0.00612 -0.0125 0.00495 -0.00347 0.00469 -0.00278 C 0.00404 -0.00185 0.00313 -0.00185 0.00235 -0.00139 C 0.00313 -0.00093 0.00391 0.00046 0.00469 0 C 0.00625 -0.00139 0.00625 -0.00625 0.00703 -0.00833 C 0.00755 -0.00995 0.0086 -0.01111 0.00938 -0.0125 C 0.00886 -0.00972 0.00846 -0.00556 0.00781 -0.00278 C 0.00729 -0.00093 0.0056 0.00092 0.00625 0.00278 C 0.00677 0.00417 0.00833 0.00185 0.00938 0.00139 C 0.0138 -0.00394 0.01081 -0.00139 0.01016 0.00278 C 0.0099 0.00417 0.00846 0.00694 0.00938 0.00694 C 0.01042 0.00694 0.01094 0.00417 0.01172 0.00278 C 0.01276 0 0.01485 -0.00556 0.01485 -0.00556 C 0.01511 -0.00764 0.01732 -0.01713 0.0125 -0.00972 C 0.01159 -0.00857 0.01172 -0.00556 0.01094 -0.00417 C 0.01003 -0.00301 0.00886 -0.00324 0.00781 -0.00278 C 0.0086 -0.0037 0.00938 -0.0044 0.01016 -0.00556 C 0.01081 -0.00695 0.01068 -0.00972 0.01172 -0.00972 C 0.0125 -0.00972 0.01133 -0.00695 0.01094 -0.00556 C 0.01029 -0.00394 0.00938 -0.00278 0.0086 -0.00139 C 0.00703 0.00671 0.00781 0.00116 0.00938 -0.00139 C 0.01003 -0.00278 0.01094 -0.00324 0.01172 -0.00417 C 0.01276 -0.00695 0.0155 -0.01574 0.01485 -0.0125 C 0.01432 -0.01019 0.01393 -0.00787 0.01328 -0.00556 C 0.01263 -0.00394 0.01172 -0.00278 0.01094 -0.00139 C 0.01159 0.00324 0.0112 0.00903 0.01563 0.00139 C 0.01628 0 0.01576 -0.00255 0.01641 -0.00417 C 0.01849 -0.01042 0.01927 -0.00972 0.02266 -0.01111 C 0.02318 -0.00972 0.0237 -0.00857 0.02422 -0.00695 C 0.02474 -0.00533 0.02487 -0.00278 0.02578 -0.00139 C 0.0263 -0.0007 0.03073 0.00185 0.03203 0.00278 L 0.11094 0 C 0.11224 -0.00023 0.11354 -0.00093 0.11485 -0.00139 C 0.11719 -0.00232 0.11953 -0.00324 0.12188 -0.00417 C 0.1237 -0.00509 0.12539 -0.00648 0.12735 -0.00695 C 0.13034 -0.00787 0.1336 -0.00787 0.13672 -0.00833 C 0.14636 -0.00741 0.15599 -0.0081 0.16563 -0.00556 C 0.1668 -0.00533 0.16693 -0.00185 0.16797 0 C 0.16914 0.00208 0.17044 0.0037 0.17188 0.00555 C 0.17305 0.00694 0.17448 0.0081 0.17578 0.00972 C 0.17656 0.01042 0.17721 0.0118 0.17813 0.0125 C 0.17904 0.01319 0.18021 0.01319 0.18125 0.01389 C 0.1905 0.01921 0.17969 0.01435 0.18906 0.01805 C 0.19037 0.01852 0.19479 0.0206 0.1961 0.02083 L 0.34297 0.02361 C 0.34427 0.02407 0.34544 0.02454 0.34688 0.025 C 0.34883 0.02546 0.35104 0.02569 0.35313 0.02639 L 0.3586 0.02778 L 0.40235 0.025 C 0.40378 0.02477 0.40599 0.02222 0.40703 0.02083 C 0.4155 0.00741 0.4086 0.01759 0.41406 0.00694 C 0.42279 -0.01088 0.41289 0.01134 0.42188 -0.00833 C 0.42266 -0.01019 0.42331 -0.01227 0.42422 -0.01389 C 0.42552 -0.01667 0.42787 -0.0206 0.42969 -0.02222 C 0.43034 -0.02315 0.43125 -0.02315 0.43203 -0.02361 C 0.43776 -0.03148 0.43255 -0.02546 0.4375 -0.02917 C 0.43906 -0.03056 0.4405 -0.03241 0.44219 -0.03333 C 0.44479 -0.03519 0.44649 -0.03472 0.44922 -0.03472 L 0.44922 -0.03472 " pathEditMode="relative" ptsTypes="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1 0.09977 L 0.0901 0.1 C 0.09193 0.09652 0.09414 0.09375 0.09557 0.09004 C 0.09622 0.08819 0.09557 0.07893 0.0987 0.07893 C 0.09961 0.07893 0.09752 0.08148 0.09713 0.0831 C 0.09674 0.08426 0.09648 0.08588 0.09635 0.08727 C 0.09622 0.08727 0.09505 0.09629 0.09479 0.09699 C 0.09414 0.09791 0.09323 0.09791 0.09245 0.09838 C 0.09323 0.09884 0.09401 0.10023 0.09479 0.09977 C 0.09635 0.09838 0.09635 0.09352 0.09713 0.09143 C 0.09766 0.08981 0.0987 0.08865 0.09948 0.08727 C 0.09896 0.09004 0.09857 0.09421 0.09792 0.09699 C 0.09739 0.09884 0.0957 0.10069 0.09635 0.10254 C 0.09687 0.10393 0.09844 0.10162 0.09948 0.10115 C 0.10391 0.09583 0.10091 0.09838 0.10026 0.10254 C 0.1 0.10393 0.09857 0.10671 0.09948 0.10671 C 0.10052 0.10671 0.10104 0.10393 0.10182 0.10254 C 0.10286 0.09977 0.10495 0.09421 0.10495 0.09444 C 0.10521 0.09213 0.10742 0.08264 0.1026 0.09004 C 0.10169 0.0912 0.10182 0.09421 0.10104 0.0956 C 0.10013 0.09676 0.09896 0.09652 0.09792 0.09699 C 0.0987 0.09606 0.09948 0.09537 0.10026 0.09421 C 0.10091 0.09282 0.10078 0.09004 0.10182 0.09004 C 0.1026 0.09004 0.10143 0.09282 0.10104 0.09421 C 0.10039 0.09583 0.09948 0.09699 0.0987 0.09838 C 0.09713 0.10648 0.09792 0.10092 0.09948 0.09838 C 0.10013 0.09699 0.10104 0.09652 0.10182 0.0956 C 0.10286 0.09282 0.1056 0.08402 0.10495 0.08727 C 0.10443 0.08958 0.10404 0.09189 0.10338 0.09421 C 0.10273 0.09583 0.10182 0.09699 0.10104 0.09838 C 0.10169 0.10301 0.1013 0.10879 0.10573 0.10115 C 0.10638 0.09977 0.10586 0.09722 0.10651 0.0956 C 0.10859 0.08935 0.10937 0.09004 0.11276 0.08865 C 0.11328 0.09004 0.1138 0.0912 0.11432 0.09282 C 0.11484 0.09444 0.11497 0.09699 0.11588 0.09838 C 0.11641 0.09907 0.12083 0.10162 0.12213 0.10254 L 0.20104 0.09977 C 0.20234 0.09953 0.20364 0.09884 0.20495 0.09838 C 0.20729 0.09745 0.20963 0.09652 0.21198 0.0956 C 0.2138 0.09467 0.21549 0.09328 0.21745 0.09282 C 0.22044 0.09189 0.2237 0.09189 0.22682 0.09143 C 0.23646 0.09236 0.24609 0.09166 0.25573 0.09421 C 0.2569 0.09444 0.25703 0.09791 0.25807 0.09977 C 0.25924 0.10185 0.26055 0.10347 0.26198 0.10532 C 0.26315 0.10671 0.26458 0.10787 0.26588 0.10949 C 0.26667 0.11018 0.26732 0.11157 0.26823 0.11227 C 0.26914 0.11296 0.27031 0.11296 0.27135 0.11365 C 0.2806 0.11898 0.26979 0.11412 0.27917 0.11782 C 0.28047 0.11828 0.28489 0.12037 0.2862 0.1206 L 0.43307 0.12338 C 0.43437 0.12384 0.43555 0.1243 0.43698 0.12477 C 0.43893 0.12523 0.44114 0.12546 0.44323 0.12615 L 0.4487 0.12754 L 0.49245 0.12477 C 0.49388 0.12453 0.49609 0.12199 0.49713 0.1206 C 0.5056 0.10717 0.4987 0.11736 0.50417 0.10671 C 0.51289 0.08889 0.50299 0.11111 0.51198 0.09143 C 0.51276 0.08958 0.51341 0.0875 0.51432 0.08588 C 0.51562 0.0831 0.51797 0.07916 0.51979 0.07754 C 0.52044 0.07662 0.52135 0.07662 0.52213 0.07615 C 0.52786 0.06828 0.52266 0.0743 0.5276 0.0706 C 0.52917 0.06921 0.5306 0.06736 0.53229 0.06643 C 0.53489 0.06458 0.53659 0.06504 0.53932 0.06504 L 0.53932 0.06527 " pathEditMode="relative" rAng="0" ptsTypes="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61" y="-37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82 -0.00324 0.00404 -0.00602 0.00547 -0.00972 C 0.00612 -0.01158 0.00547 -0.02083 0.0086 -0.02083 C 0.00951 -0.02083 0.00742 -0.01829 0.00703 -0.01667 C 0.00664 -0.01551 0.00638 -0.01389 0.00625 -0.0125 C 0.00612 -0.0125 0.00495 -0.00347 0.00469 -0.00278 C 0.00404 -0.00185 0.00313 -0.00185 0.00235 -0.00139 C 0.00313 -0.00093 0.00391 0.00046 0.00469 0 C 0.00625 -0.00139 0.00625 -0.00625 0.00703 -0.00833 C 0.00755 -0.00995 0.0086 -0.01111 0.00938 -0.0125 C 0.00886 -0.00972 0.00846 -0.00556 0.00781 -0.00278 C 0.00729 -0.00093 0.0056 0.00092 0.00625 0.00278 C 0.00677 0.00417 0.00833 0.00185 0.00938 0.00139 C 0.0138 -0.00394 0.01081 -0.00139 0.01016 0.00278 C 0.0099 0.00417 0.00846 0.00694 0.00938 0.00694 C 0.01042 0.00694 0.01094 0.00417 0.01172 0.00278 C 0.01276 0 0.01485 -0.00556 0.01485 -0.00556 C 0.01511 -0.00764 0.01732 -0.01713 0.0125 -0.00972 C 0.01159 -0.00857 0.01172 -0.00556 0.01094 -0.00417 C 0.01003 -0.00301 0.00886 -0.00324 0.00781 -0.00278 C 0.0086 -0.0037 0.00938 -0.0044 0.01016 -0.00556 C 0.01081 -0.00695 0.01068 -0.00972 0.01172 -0.00972 C 0.0125 -0.00972 0.01133 -0.00695 0.01094 -0.00556 C 0.01029 -0.00394 0.00938 -0.00278 0.0086 -0.00139 C 0.00703 0.00671 0.00781 0.00116 0.00938 -0.00139 C 0.01003 -0.00278 0.01094 -0.00324 0.01172 -0.00417 C 0.01276 -0.00695 0.0155 -0.01574 0.01485 -0.0125 C 0.01432 -0.01019 0.01393 -0.00787 0.01328 -0.00556 C 0.01263 -0.00394 0.01172 -0.00278 0.01094 -0.00139 C 0.01159 0.00324 0.0112 0.00903 0.01563 0.00139 C 0.01628 0 0.01576 -0.00255 0.01641 -0.00417 C 0.01849 -0.01042 0.01927 -0.00972 0.02266 -0.01111 C 0.02318 -0.00972 0.0237 -0.00857 0.02422 -0.00695 C 0.02474 -0.00533 0.02487 -0.00278 0.02578 -0.00139 C 0.0263 -0.0007 0.03073 0.00185 0.03203 0.00278 L 0.11094 0 C 0.11224 -0.00023 0.11354 -0.00093 0.11485 -0.00139 C 0.11719 -0.00232 0.11953 -0.00324 0.12188 -0.00417 C 0.1237 -0.00509 0.12539 -0.00648 0.12735 -0.00695 C 0.13034 -0.00787 0.1336 -0.00787 0.13672 -0.00833 C 0.14636 -0.00741 0.15599 -0.0081 0.16563 -0.00556 C 0.1668 -0.00533 0.16693 -0.00185 0.16797 0 C 0.16914 0.00208 0.17044 0.0037 0.17188 0.00555 C 0.17305 0.00694 0.17448 0.0081 0.17578 0.00972 C 0.17656 0.01042 0.17721 0.0118 0.17813 0.0125 C 0.17904 0.01319 0.18021 0.01319 0.18125 0.01389 C 0.1905 0.01921 0.17969 0.01435 0.18906 0.01805 C 0.19037 0.01852 0.19479 0.0206 0.1961 0.02083 L 0.34297 0.02361 C 0.34427 0.02407 0.34544 0.02454 0.34688 0.025 C 0.34883 0.02546 0.35104 0.02569 0.35313 0.02639 L 0.3586 0.02778 L 0.40235 0.025 C 0.40378 0.02477 0.40599 0.02222 0.40703 0.02083 C 0.4155 0.00741 0.4086 0.01759 0.41406 0.00694 C 0.42279 -0.01088 0.41289 0.01134 0.42188 -0.00833 C 0.42266 -0.01019 0.42331 -0.01227 0.42422 -0.01389 C 0.42552 -0.01667 0.42787 -0.0206 0.42969 -0.02222 C 0.43034 -0.02315 0.43125 -0.02315 0.43203 -0.02361 C 0.43776 -0.03148 0.43255 -0.02546 0.4375 -0.02917 C 0.43906 -0.03056 0.4405 -0.03241 0.44219 -0.03333 C 0.44479 -0.03519 0.44649 -0.03472 0.44922 -0.03472 L 0.44922 -0.03472 " pathEditMode="relative" ptsTypes="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posuvný panáče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9577848" cy="3341716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</a:t>
            </a:r>
            <a:r>
              <a:rPr lang="cs-CZ" dirty="0" err="1"/>
              <a:t>Gothic</a:t>
            </a:r>
            <a:r>
              <a:rPr lang="cs-CZ" dirty="0"/>
              <a:t>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04.08.2021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8107E26-D005-4CCA-8717-998C223C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878356" y="1967097"/>
            <a:ext cx="1162190" cy="12113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5488509" y="1967097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9E6F53F-057B-4936-92D7-FABB96CB2D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58360" y="4689014"/>
            <a:ext cx="1162190" cy="11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24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944" y="1696453"/>
            <a:ext cx="5760064" cy="340754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04.08.2021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4599096" y="1122363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9C4CDAC-403B-41F9-8EE5-68519B36E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894">
            <a:off x="5307979" y="413257"/>
            <a:ext cx="6280165" cy="6864985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8B5CD34-7F18-4C7F-B481-A07C31F757F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F4AB289E-617A-482B-A665-9E1085F2CB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 flipH="1">
            <a:off x="10776052" y="317342"/>
            <a:ext cx="1170012" cy="110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84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944" y="1696453"/>
            <a:ext cx="5760064" cy="340754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04.08.2021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4599096" y="1122363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9C4CDAC-403B-41F9-8EE5-68519B36E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894">
            <a:off x="5307979" y="413257"/>
            <a:ext cx="6280165" cy="6864985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8B5CD34-7F18-4C7F-B481-A07C31F757F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89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4841" y="1696453"/>
            <a:ext cx="6019075" cy="340754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04.08.2021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4599096" y="1122363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8B5CD34-7F18-4C7F-B481-A07C31F757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F4AB289E-617A-482B-A665-9E1085F2CB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 flipH="1">
            <a:off x="10776052" y="317342"/>
            <a:ext cx="1170012" cy="1103084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500D920-C3A9-40F9-AB26-130E28F026A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7675" y="560052"/>
            <a:ext cx="7095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11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4841" y="1696453"/>
            <a:ext cx="6019075" cy="340754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04.08.2021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4599096" y="1122363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8B5CD34-7F18-4C7F-B481-A07C31F757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500D920-C3A9-40F9-AB26-130E28F026A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7675" y="560052"/>
            <a:ext cx="7095653" cy="6858000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C32B435E-FBE4-4BC2-AB4A-7A40A29BA2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3916" y="557572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43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38274" y="1696453"/>
            <a:ext cx="5915526" cy="3407546"/>
          </a:xfrm>
        </p:spPr>
        <p:txBody>
          <a:bodyPr/>
          <a:lstStyle>
            <a:lvl1pPr algn="r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04.08.2021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3116078" y="0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0CBD480-9C38-499E-BE0E-3DFA69AD028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740" y="397042"/>
            <a:ext cx="7095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81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foto celý formát+přiletí hláš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4FE367-DDBC-4210-846D-549BF84A55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760662"/>
            <a:ext cx="10515600" cy="1325563"/>
          </a:xfrm>
          <a:solidFill>
            <a:schemeClr val="bg1"/>
          </a:solidFill>
        </p:spPr>
        <p:txBody>
          <a:bodyPr/>
          <a:lstStyle>
            <a:lvl1pPr marL="720000" algn="l">
              <a:defRPr>
                <a:solidFill>
                  <a:schemeClr val="bg2">
                    <a:lumMod val="25000"/>
                  </a:schemeClr>
                </a:solidFill>
                <a:latin typeface="Franklin Gothic Demi" panose="020B0703020102020204" pitchFamily="34" charset="0"/>
              </a:defRPr>
            </a:lvl1pPr>
          </a:lstStyle>
          <a:p>
            <a:pPr marL="540000" algn="l"/>
            <a:r>
              <a:rPr lang="cs-CZ" sz="4400" dirty="0">
                <a:solidFill>
                  <a:schemeClr val="bg2">
                    <a:lumMod val="25000"/>
                  </a:schemeClr>
                </a:solidFill>
              </a:rPr>
              <a:t>Hlavní hláška, která k fotografii přiletí zleva po kliknutí.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7F033CB-13B4-4884-BACD-9C0A6EDB3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F4815F-6B4B-4827-8E26-539E1BC6F3AF}" type="datetimeFigureOut">
              <a:rPr lang="cs-CZ" smtClean="0"/>
              <a:t>04.08.2021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5E040B1-D2A0-4959-B099-7B0E9CFB6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1399340"/>
            <a:ext cx="4054642" cy="1488239"/>
          </a:xfrm>
        </p:spPr>
        <p:txBody>
          <a:bodyPr/>
          <a:lstStyle>
            <a:lvl1pPr algn="l">
              <a:defRPr sz="2400">
                <a:latin typeface="Franklin Gothic Demi" panose="020B0703020102020204" pitchFamily="34" charset="0"/>
              </a:defRPr>
            </a:lvl1pPr>
          </a:lstStyle>
          <a:p>
            <a:r>
              <a:rPr lang="cs-CZ" dirty="0"/>
              <a:t>Na celý formát umístěte fotografii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96CF930-9174-4196-B9F7-D30974207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B65FD98-3D13-4071-A05C-F80FBA757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0241939" y="315883"/>
            <a:ext cx="1162190" cy="12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5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foto celý formát+přiletí hláš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7F033CB-13B4-4884-BACD-9C0A6EDB3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F4815F-6B4B-4827-8E26-539E1BC6F3AF}" type="datetimeFigureOut">
              <a:rPr lang="cs-CZ" smtClean="0"/>
              <a:t>04.08.2021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5E040B1-D2A0-4959-B099-7B0E9CFB6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1399340"/>
            <a:ext cx="4054642" cy="1488239"/>
          </a:xfrm>
        </p:spPr>
        <p:txBody>
          <a:bodyPr/>
          <a:lstStyle>
            <a:lvl1pPr algn="l">
              <a:defRPr sz="2400">
                <a:latin typeface="Franklin Gothic Demi" panose="020B0703020102020204" pitchFamily="34" charset="0"/>
              </a:defRPr>
            </a:lvl1pPr>
          </a:lstStyle>
          <a:p>
            <a:r>
              <a:rPr lang="cs-CZ" dirty="0"/>
              <a:t>Na celý formát umístěte fotografii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96CF930-9174-4196-B9F7-D30974207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9848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foto celý formát+přiletí hláš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7F033CB-13B4-4884-BACD-9C0A6EDB3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F4815F-6B4B-4827-8E26-539E1BC6F3AF}" type="datetimeFigureOut">
              <a:rPr lang="cs-CZ" smtClean="0"/>
              <a:t>04.08.2021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96CF930-9174-4196-B9F7-D30974207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9785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0DBE55C5-3D80-4909-A2A2-23A1BA827E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4311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8"/>
            <a:ext cx="10515600" cy="4930371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 řádků. </a:t>
            </a:r>
            <a:br>
              <a:rPr lang="cs-CZ" dirty="0"/>
            </a:br>
            <a:r>
              <a:rPr lang="cs-CZ" dirty="0"/>
              <a:t>Písmo Franklin </a:t>
            </a:r>
            <a:r>
              <a:rPr lang="cs-CZ" dirty="0" err="1"/>
              <a:t>Gothic</a:t>
            </a:r>
            <a:r>
              <a:rPr lang="cs-CZ" dirty="0"/>
              <a:t> Medium, </a:t>
            </a:r>
            <a:br>
              <a:rPr lang="cs-CZ" dirty="0"/>
            </a:br>
            <a:r>
              <a:rPr lang="cs-CZ" dirty="0"/>
              <a:t>vel. 24b, barva černá 75%</a:t>
            </a:r>
            <a:br>
              <a:rPr lang="cs-CZ" dirty="0"/>
            </a:b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04.08.2021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36DA88-B1C7-4742-959D-3E996B276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3471769" y="5083785"/>
            <a:ext cx="2901462" cy="291025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2687301" y="7528991"/>
            <a:ext cx="2813538" cy="2652597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F7125786-F2E0-4031-9039-E188CA6857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942789" flipV="1">
            <a:off x="10720351" y="7192435"/>
            <a:ext cx="2943296" cy="1850857"/>
          </a:xfrm>
          <a:prstGeom prst="rect">
            <a:avLst/>
          </a:prstGeom>
        </p:spPr>
      </p:pic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B91510F8-9138-4CB3-BCFE-E674EBC85A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942789" flipH="1">
            <a:off x="16181352" y="5519862"/>
            <a:ext cx="2943296" cy="185085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FD1F45A-4DE6-409A-AB80-FB70FBB41A94}"/>
              </a:ext>
            </a:extLst>
          </p:cNvPr>
          <p:cNvSpPr txBox="1"/>
          <p:nvPr userDrawn="1"/>
        </p:nvSpPr>
        <p:spPr>
          <a:xfrm>
            <a:off x="11193446" y="7619504"/>
            <a:ext cx="2347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Sem můžete dopsat třeba, že jsou daná řešení pravdou.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95EFBE6-D84C-4B5B-A2ED-8BDE4B5423A0}"/>
              </a:ext>
            </a:extLst>
          </p:cNvPr>
          <p:cNvSpPr txBox="1"/>
          <p:nvPr userDrawn="1"/>
        </p:nvSpPr>
        <p:spPr>
          <a:xfrm>
            <a:off x="16379819" y="5983625"/>
            <a:ext cx="2395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Sem můžete dopsat třeba, že jsou daná řešení pravdou.</a:t>
            </a:r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55FA1534-1E55-4C8D-BAE2-E795EAAE529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430547" y="-1049476"/>
            <a:ext cx="1611019" cy="452683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811F0E60-E6C4-4489-96FF-95900BB749C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587969" y="-325195"/>
            <a:ext cx="1611019" cy="452683"/>
          </a:xfrm>
          <a:prstGeom prst="rect">
            <a:avLst/>
          </a:prstGeom>
        </p:spPr>
      </p:pic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6CFDCCE4-2E94-4E64-9F07-94A0538367C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430547" y="372445"/>
            <a:ext cx="1611019" cy="452683"/>
          </a:xfrm>
          <a:prstGeom prst="rect">
            <a:avLst/>
          </a:prstGeom>
        </p:spPr>
      </p:pic>
      <p:pic>
        <p:nvPicPr>
          <p:cNvPr id="21" name="Grafický objekt 20">
            <a:extLst>
              <a:ext uri="{FF2B5EF4-FFF2-40B4-BE49-F238E27FC236}">
                <a16:creationId xmlns:a16="http://schemas.microsoft.com/office/drawing/2014/main" id="{AC7149C1-5191-4F5B-B108-C2D6A081B5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 flipV="1">
            <a:off x="13547126" y="993522"/>
            <a:ext cx="1611019" cy="452683"/>
          </a:xfrm>
          <a:prstGeom prst="rect">
            <a:avLst/>
          </a:prstGeom>
        </p:spPr>
      </p:pic>
      <p:pic>
        <p:nvPicPr>
          <p:cNvPr id="22" name="Grafický objekt 21">
            <a:extLst>
              <a:ext uri="{FF2B5EF4-FFF2-40B4-BE49-F238E27FC236}">
                <a16:creationId xmlns:a16="http://schemas.microsoft.com/office/drawing/2014/main" id="{9B8CBCF5-2E61-46F0-976E-063CAB1AC1C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 flipV="1">
            <a:off x="12704548" y="1717803"/>
            <a:ext cx="1611019" cy="452683"/>
          </a:xfrm>
          <a:prstGeom prst="rect">
            <a:avLst/>
          </a:prstGeom>
        </p:spPr>
      </p:pic>
      <p:pic>
        <p:nvPicPr>
          <p:cNvPr id="23" name="Grafický objekt 22">
            <a:extLst>
              <a:ext uri="{FF2B5EF4-FFF2-40B4-BE49-F238E27FC236}">
                <a16:creationId xmlns:a16="http://schemas.microsoft.com/office/drawing/2014/main" id="{E68B7FE1-AA92-4C03-8191-BB1CC77BEF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 flipV="1">
            <a:off x="13547126" y="2415443"/>
            <a:ext cx="1611019" cy="45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59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4DFEB-88E5-48BA-9794-0F0DB417C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7BF94-8C45-4146-9C7E-5F0D97C94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0"/>
            <a:ext cx="10515600" cy="3509963"/>
          </a:xfrm>
        </p:spPr>
        <p:txBody>
          <a:bodyPr>
            <a:noAutofit/>
          </a:bodyPr>
          <a:lstStyle>
            <a:lvl1pPr marL="0" indent="0" algn="ctr">
              <a:buNone/>
              <a:defRPr sz="7700" kern="0" spc="200" baseline="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04.08.2021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CAE0CA-DCE2-4AE9-83FC-525CCF04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3732415"/>
            <a:ext cx="10515599" cy="120534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</a:lstStyle>
          <a:p>
            <a:r>
              <a:rPr lang="cs-CZ" dirty="0"/>
              <a:t>Autor: Carolina Sidon</a:t>
            </a:r>
          </a:p>
          <a:p>
            <a:r>
              <a:rPr lang="cs-CZ" dirty="0"/>
              <a:t>Muzeum Říčany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53D961-3033-45CB-B043-96085A77E3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10D50CE3-6DC0-47ED-A58D-EDFCC95C8B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72424" y="3776260"/>
            <a:ext cx="1115945" cy="1115945"/>
          </a:xfrm>
          <a:prstGeom prst="rect">
            <a:avLst/>
          </a:prstGeom>
        </p:spPr>
      </p:pic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B12FE1A2-7303-4703-B684-845C51EF8A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5333" y="4585279"/>
            <a:ext cx="481012" cy="250126"/>
          </a:xfrm>
          <a:prstGeom prst="rect">
            <a:avLst/>
          </a:prstGeom>
        </p:spPr>
      </p:pic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915FE0C0-A9F0-412D-BA28-A4E87A31146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99654" y="4892205"/>
            <a:ext cx="254936" cy="490632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D1246158-F36F-448A-9683-0018766C4DA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81681" y="4881313"/>
            <a:ext cx="240505" cy="557971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4440D89A-E728-4A01-8044-29D60635004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70676" y="4022497"/>
            <a:ext cx="466580" cy="562782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FA588EDE-48DA-43A8-9BF2-0E3E93045D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97389" y="4188691"/>
            <a:ext cx="562783" cy="562783"/>
          </a:xfrm>
          <a:prstGeom prst="rect">
            <a:avLst/>
          </a:prstGeom>
        </p:spPr>
      </p:pic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E6B84275-49E4-4390-A008-EDDFB0C38A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89692" y="3937866"/>
            <a:ext cx="562783" cy="562783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2F0E760-E5D7-406E-885D-C625533C26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44699" y="4329422"/>
            <a:ext cx="562783" cy="562783"/>
          </a:xfrm>
          <a:prstGeom prst="rect">
            <a:avLst/>
          </a:prstGeom>
        </p:spPr>
      </p:pic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F426BF22-5D91-436C-B210-92AA053DB4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09282" y="3937866"/>
            <a:ext cx="562783" cy="562783"/>
          </a:xfrm>
          <a:prstGeom prst="rect">
            <a:avLst/>
          </a:prstGeom>
        </p:spPr>
      </p:pic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A97D71F6-CE3D-4BDD-B3FF-B1C07561BE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71673" y="4329421"/>
            <a:ext cx="562783" cy="562783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97796749-D926-47F2-871C-DFF6953181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4CF0519E-57BE-4521-81D7-3813B81439E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093124" y="2502828"/>
            <a:ext cx="5222205" cy="291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0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1389 L -0.00365 -0.01366 C -0.00247 -0.01204 0.00013 -0.00788 0.0013 -0.00463 C 0.00182 -0.00348 0.00208 -0.00232 0.00234 -0.00139 C 0.00234 -0.00047 0.00247 0.00046 0.0026 0.00115 C 0.00313 0.00324 0.00495 0.00671 0.00482 0.00671 C 0.00495 0.00763 0.00482 0.00856 0.00495 0.00949 C 0.00521 0.01111 0.00599 0.0125 0.00638 0.01342 C 0.00664 0.01504 0.00677 0.0162 0.0069 0.01736 C 0.0069 0.01875 0.00677 0.0199 0.00677 0.02083 C 0.00664 0.02175 0.00638 0.02245 0.00651 0.02314 C 0.00651 0.02407 0.00677 0.02476 0.0069 0.02569 C 0.00703 0.02685 0.0069 0.02754 0.0069 0.0287 C 0.00677 0.02962 0.00677 0.03009 0.00664 0.03078 C 0.00547 0.03726 0.00651 0.03055 0.00586 0.03634 C 0.00143 0.03935 0.00326 0.03912 0.00352 0.03518 C 0.00365 0.03449 0.00352 0.03333 0.00339 0.0324 C 0.00404 0.028 0.00378 0.0324 0.00326 0.02638 C 0.00299 0.02407 0.00313 0.02245 0.00286 0.02037 C 0.00286 0.01921 0.00234 0.01782 0.00234 0.01643 C 0.00221 0.01574 0.00208 0.01458 0.00221 0.01365 C 0.00221 0.01273 0.0026 0.01226 0.00247 0.01134 C 0.00247 0.01018 0.00182 0.00925 0.00169 0.0081 C 0.00143 0.00717 0.00156 0.00648 0.0013 0.00555 C -0.00104 -0.00394 2.60209E-17 0.00185 -0.00065 -0.00232 L 0.00013 -0.00024 L 2.60209E-17 4.81481E-6 " pathEditMode="relative" rAng="2520000" ptsTypes="AAAAAAAAAAAAAAAAAAAAAAAAA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26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6666 L -0.00026 0.06666 C 0.0017 0.06435 0.00391 0.06203 0.00586 0.05972 C 0.00704 0.05833 0.00795 0.05648 0.00899 0.05555 C 0.01003 0.05463 0.01107 0.05463 0.01211 0.05416 C 0.01368 0.05231 0.01511 0.04953 0.0168 0.04861 L 0.02149 0.04583 C 0.02227 0.04444 0.02292 0.04259 0.02383 0.04166 C 0.02461 0.04074 0.02539 0.04051 0.02618 0.04028 C 0.02878 0.03912 0.03138 0.03842 0.03399 0.0375 C 0.04102 0.03796 0.04818 0.03796 0.05508 0.03889 C 0.05651 0.03889 0.05782 0.03912 0.05899 0.04028 C 0.06081 0.04143 0.06211 0.04398 0.06368 0.04583 C 0.06446 0.04676 0.06524 0.04791 0.06602 0.04861 L 0.06836 0.05 C 0.06888 0.05139 0.06914 0.05324 0.06993 0.05416 C 0.07136 0.05555 0.07305 0.05671 0.07461 0.05694 L 0.10274 0.05555 C 0.10847 0.04861 0.10131 0.05694 0.10821 0.05 C 0.1125 0.0456 0.1086 0.04838 0.11289 0.04583 C 0.11758 0.03958 0.11498 0.04282 0.12071 0.03611 C 0.12149 0.03518 0.12227 0.03379 0.12305 0.03333 C 0.12435 0.03241 0.12579 0.03148 0.12696 0.03055 C 0.12813 0.02963 0.12904 0.02847 0.13008 0.02778 C 0.13217 0.02639 0.13373 0.02662 0.13555 0.025 C 0.13763 0.02315 0.14037 0.01921 0.14258 0.01805 C 0.14388 0.01713 0.14519 0.01713 0.14649 0.01666 C 0.15079 0.01458 0.14831 0.01366 0.15508 0.0125 L 0.16211 0.01111 C 0.16784 0.01157 0.17357 0.01157 0.1793 0.0125 C 0.18191 0.01273 0.18178 0.01481 0.18399 0.01666 C 0.18555 0.01782 0.18711 0.01852 0.18868 0.01944 C 0.19349 0.02153 0.19076 0.02014 0.19649 0.02361 L 0.19883 0.025 C 0.20404 0.02453 0.20938 0.02453 0.21446 0.02361 C 0.21914 0.02245 0.21641 0.02037 0.21914 0.01666 C 0.2198 0.01574 0.22084 0.01574 0.22149 0.01528 C 0.2224 0.01435 0.22318 0.01342 0.22383 0.0125 C 0.22474 0.01111 0.22539 0.00949 0.22618 0.00833 C 0.22722 0.00671 0.22839 0.00555 0.2293 0.00416 C 0.23021 0.00278 0.23086 0.00116 0.23164 2.22222E-6 C 0.23373 -0.00301 0.23399 -0.00278 0.23633 -0.00417 C 0.23985 -0.01366 0.23581 -0.0044 0.24024 -0.00972 C 0.24115 -0.01088 0.24167 -0.01297 0.24258 -0.01389 C 0.24362 -0.01528 0.2448 -0.01574 0.24571 -0.01667 C 0.24688 -0.01806 0.24779 -0.01968 0.24883 -0.02084 C 0.24961 -0.02199 0.25053 -0.02269 0.25118 -0.02361 C 0.25209 -0.025 0.25261 -0.02685 0.25352 -0.02778 C 0.25547 -0.03009 0.25769 -0.03148 0.25977 -0.03334 L 0.26289 -0.03611 L 0.28321 -0.03334 C 0.28633 -0.03287 0.28894 -0.03102 0.2918 -0.02917 L 0.29414 -0.02778 C 0.2974 -0.02222 0.29844 -0.01898 0.30352 -0.01667 L 0.30977 -0.01389 C 0.31576 -0.01435 0.32175 -0.01412 0.32774 -0.01528 C 0.32917 -0.01574 0.33164 -0.0213 0.33243 -0.02222 C 0.33321 -0.02338 0.33412 -0.02408 0.33477 -0.025 C 0.33959 -0.03218 0.33451 -0.02685 0.34024 -0.03195 C 0.34336 -0.04005 0.33998 -0.03241 0.34493 -0.04028 C 0.34688 -0.04352 0.34831 -0.04746 0.35039 -0.05 C 0.35339 -0.05417 0.35339 -0.05463 0.35664 -0.05695 C 0.35743 -0.05764 0.35834 -0.05787 0.35899 -0.05834 C 0.36511 -0.06389 0.35782 -0.05903 0.36368 -0.0625 C 0.36836 -0.06204 0.37305 -0.0625 0.37774 -0.06111 C 0.37865 -0.06088 0.3793 -0.05926 0.38008 -0.05834 C 0.38086 -0.05787 0.38164 -0.05764 0.38243 -0.05695 C 0.38373 -0.05602 0.38698 -0.05116 0.38789 -0.05 C 0.38946 -0.04815 0.39102 -0.0463 0.39258 -0.04445 C 0.39467 -0.04213 0.3948 -0.04144 0.39727 -0.04028 C 0.39883 -0.03982 0.40039 -0.03935 0.40196 -0.03889 C 0.40691 -0.03935 0.41198 -0.03866 0.4168 -0.04028 C 0.4198 -0.04144 0.42175 -0.04676 0.42383 -0.05 C 0.42696 -0.05486 0.42904 -0.05556 0.43164 -0.0625 C 0.43529 -0.07246 0.43073 -0.06019 0.43555 -0.07222 C 0.43672 -0.07547 0.43763 -0.07847 0.43946 -0.08056 C 0.44063 -0.08195 0.44206 -0.08264 0.44336 -0.08334 C 0.4461 -0.08519 0.44831 -0.08565 0.45039 -0.09028 C 0.45118 -0.09213 0.45183 -0.09445 0.45274 -0.09584 C 0.45417 -0.09815 0.45743 -0.10139 0.45743 -0.10139 C 0.46003 -0.10093 0.46263 -0.10093 0.46524 -0.1 C 0.46784 -0.09931 0.47019 -0.09769 0.47227 -0.09445 C 0.47318 -0.09329 0.47383 -0.09167 0.47461 -0.09028 C 0.47539 -0.08935 0.47631 -0.08866 0.47696 -0.0875 C 0.47787 -0.08634 0.47839 -0.08472 0.4793 -0.08334 C 0.48386 -0.07709 0.48373 -0.08033 0.48633 -0.07222 C 0.48646 -0.07199 0.48633 -0.0713 0.48633 -0.07084 L 0.48633 -0.07084 " pathEditMode="relative" ptsTypes="AAAAAAAAAAAAAAA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0.05834 L -0.00365 0.05834 C -0.0013 0.05695 0.00091 0.05533 0.00338 0.05417 C 0.00455 0.05347 0.00599 0.05347 0.00729 0.05278 C 0.00833 0.05209 0.00924 0.0507 0.01041 0.05 C 0.01133 0.04931 0.0125 0.04908 0.01354 0.04861 C 0.01888 0.04584 0.01211 0.04815 0.02057 0.04584 C 0.02526 0.0463 0.02995 0.04537 0.03463 0.04722 C 0.03906 0.04884 0.03854 0.05324 0.04166 0.05695 C 0.04231 0.05764 0.04323 0.05764 0.04401 0.05834 C 0.05 0.06366 0.04271 0.0588 0.0487 0.0625 C 0.05338 0.06204 0.05807 0.06273 0.06276 0.06111 C 0.06367 0.06065 0.06354 0.05787 0.06432 0.05695 C 0.06484 0.05602 0.06588 0.05602 0.06666 0.05556 C 0.07213 0.05602 0.0776 0.05602 0.08307 0.05695 C 0.08385 0.05695 0.08463 0.05741 0.08541 0.05834 C 0.08633 0.05926 0.08685 0.06111 0.08776 0.0625 C 0.08841 0.06343 0.08932 0.06435 0.0901 0.06528 L 0.09323 0.07361 C 0.09479 0.07801 0.0944 0.07778 0.09713 0.08056 C 0.09909 0.08241 0.10338 0.08611 0.10338 0.08611 L 0.12838 0.08334 C 0.1306 0.08287 0.13307 0.08125 0.13541 0.08056 C 0.13685 0.07986 0.13854 0.07963 0.1401 0.07917 C 0.15755 0.07176 0.12942 0.08148 0.15416 0.07361 C 0.16015 0.07408 0.16614 0.07361 0.17213 0.075 C 0.17304 0.075 0.1737 0.07662 0.17448 0.07778 C 0.17604 0.08033 0.17812 0.0838 0.17916 0.0875 C 0.17942 0.08866 0.17955 0.09028 0.17995 0.09167 C 0.18034 0.09352 0.18099 0.09514 0.18151 0.09722 C 0.18177 0.09838 0.18177 0.10023 0.18229 0.10139 C 0.18359 0.1044 0.1858 0.10463 0.18776 0.10556 C 0.18906 0.10695 0.1901 0.10949 0.19166 0.10972 C 0.1983 0.11042 0.20521 0.10949 0.21198 0.10834 C 0.21302 0.1081 0.21393 0.10625 0.2151 0.10556 C 0.21575 0.10486 0.21666 0.10463 0.21745 0.10417 C 0.22083 0.10093 0.21875 0.10093 0.22291 0.09861 C 0.22409 0.09769 0.22552 0.09769 0.22682 0.09722 C 0.22812 0.09584 0.22916 0.09329 0.23073 0.09306 C 0.23502 0.09236 0.23958 0.09283 0.24401 0.09445 C 0.24492 0.09468 0.24505 0.09699 0.24557 0.09861 C 0.24609 0.1007 0.24635 0.10324 0.24713 0.10556 C 0.24765 0.10741 0.2487 0.10903 0.24948 0.11111 C 0.25143 0.1169 0.25039 0.1169 0.25338 0.12222 C 0.2556 0.12616 0.25547 0.12408 0.25807 0.12639 C 0.25885 0.12709 0.2595 0.12847 0.26041 0.12917 C 0.26133 0.12986 0.2625 0.12986 0.26354 0.13056 C 0.26953 0.13357 0.26106 0.13102 0.2737 0.13334 C 0.28125 0.13773 0.27539 0.13496 0.29245 0.13056 C 0.29622 0.1294 0.29726 0.12894 0.30104 0.12778 C 0.30182 0.12685 0.30234 0.125 0.30338 0.125 C 0.30937 0.12454 0.31536 0.12454 0.32135 0.12639 C 0.32226 0.12662 0.32226 0.12917 0.32291 0.13056 C 0.32409 0.13357 0.32565 0.13704 0.32682 0.14028 C 0.33151 0.15509 0.32383 0.1338 0.33151 0.15417 C 0.33242 0.15672 0.33372 0.16088 0.33541 0.1625 C 0.33685 0.16389 0.33854 0.16435 0.3401 0.16528 L 0.34245 0.16667 C 0.3513 0.16621 0.36015 0.16621 0.36901 0.16528 C 0.37161 0.16482 0.37422 0.16389 0.37682 0.1625 L 0.38151 0.15972 C 0.38411 0.16019 0.38685 0.15949 0.38932 0.16111 C 0.38997 0.16158 0.38971 0.16389 0.3901 0.16528 C 0.39049 0.16713 0.39114 0.16898 0.39166 0.17084 C 0.39284 0.17593 0.39349 0.18519 0.39401 0.18889 C 0.39427 0.19121 0.39427 0.19352 0.39479 0.19584 C 0.39505 0.19722 0.39492 0.19884 0.39557 0.2 C 0.39609 0.20093 0.397 0.20116 0.39791 0.20139 C 0.40898 0.20255 0.42031 0.20324 0.43151 0.20417 C 0.43724 0.21111 0.43008 0.20209 0.4362 0.21111 C 0.43685 0.21204 0.43776 0.21297 0.43854 0.21389 C 0.4388 0.21574 0.43867 0.21783 0.43932 0.21945 C 0.43971 0.22037 0.44466 0.23009 0.44713 0.23195 C 0.44752 0.23218 0.44817 0.23195 0.4487 0.23195 L 0.4487 0.23195 " pathEditMode="relative" ptsTypes="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0.05 L -0.00299 0.05 C -0.00143 0.04676 -0.00013 0.04305 0.00169 0.04028 C 0.00573 0.03333 0.0056 0.03611 0.00951 0.03194 C 0.01055 0.03055 0.01146 0.0287 0.01263 0.02778 C 0.01406 0.02639 0.01576 0.02592 0.01732 0.025 C 0.0181 0.02453 0.01875 0.02384 0.01966 0.02361 C 0.0207 0.02315 0.02175 0.02268 0.02279 0.02222 C 0.02383 0.02129 0.02487 0.02037 0.02591 0.01944 C 0.02813 0.01967 0.0332 0.01967 0.03607 0.02222 C 0.03932 0.025 0.03763 0.02477 0.04076 0.02916 C 0.04323 0.03264 0.0487 0.03842 0.05169 0.04028 C 0.05495 0.04213 0.05313 0.0412 0.05716 0.04305 C 0.06133 0.04259 0.0655 0.04328 0.06966 0.04166 C 0.07096 0.04097 0.07162 0.03773 0.07279 0.03611 C 0.07591 0.03125 0.07409 0.03472 0.07748 0.03194 C 0.08346 0.02639 0.07617 0.03125 0.08216 0.02778 C 0.09466 0.02893 0.103 0.02662 0.11341 0.03194 C 0.11419 0.03217 0.11498 0.03287 0.11576 0.03333 C 0.1194 0.03981 0.11693 0.03472 0.11966 0.04166 C 0.12083 0.04444 0.1224 0.04791 0.12357 0.05139 C 0.12552 0.05741 0.12448 0.05741 0.12826 0.0625 C 0.12969 0.06435 0.1319 0.06551 0.13373 0.06666 C 0.13998 0.06574 0.14623 0.06528 0.15248 0.06389 C 0.15352 0.06342 0.15443 0.0618 0.1556 0.06111 C 0.16484 0.05416 0.16276 0.05532 0.16888 0.05278 C 0.17318 0.04745 0.17383 0.04606 0.17904 0.04305 C 0.18021 0.04213 0.18164 0.04213 0.18294 0.04166 C 0.19141 0.03403 0.18906 0.03426 0.20404 0.04028 C 0.20482 0.04051 0.2043 0.04305 0.20482 0.04444 C 0.20534 0.04606 0.20638 0.04699 0.20716 0.04861 C 0.20768 0.04977 0.2082 0.05139 0.20873 0.05278 C 0.20925 0.05694 0.21003 0.06481 0.21263 0.06666 C 0.21524 0.06852 0.21771 0.07083 0.22044 0.07222 C 0.22435 0.07384 0.22253 0.07291 0.22591 0.075 C 0.23112 0.07453 0.23633 0.0743 0.24154 0.07361 C 0.24453 0.07291 0.2487 0.06551 0.25013 0.06389 C 0.25586 0.05694 0.253 0.05949 0.25873 0.05555 C 0.26732 0.05648 0.27604 0.05509 0.28451 0.05833 C 0.28659 0.05903 0.28919 0.06666 0.28919 0.06666 C 0.28984 0.07037 0.28984 0.07176 0.29154 0.075 C 0.29297 0.07778 0.29492 0.07986 0.29623 0.08333 C 0.29675 0.08472 0.29701 0.08634 0.29779 0.0875 C 0.29857 0.08866 0.29987 0.08912 0.30091 0.09028 C 0.30391 0.09328 0.303 0.09398 0.30716 0.09583 C 0.3082 0.09629 0.3181 0.09838 0.31888 0.09861 C 0.32201 0.09815 0.32513 0.09838 0.32826 0.09722 C 0.33477 0.09421 0.33307 0.0919 0.33763 0.0875 C 0.33828 0.08657 0.33919 0.08657 0.33998 0.08611 C 0.34375 0.08102 0.34232 0.08194 0.34701 0.07916 C 0.34844 0.07801 0.35169 0.07639 0.35169 0.07639 C 0.35638 0.07685 0.36107 0.07662 0.36576 0.07778 C 0.36667 0.07778 0.37031 0.08194 0.37123 0.08333 C 0.37201 0.08449 0.37253 0.08634 0.37357 0.0875 C 0.37448 0.08842 0.37565 0.08819 0.37669 0.08889 C 0.37774 0.08958 0.37878 0.09074 0.37982 0.09166 C 0.38034 0.09305 0.3806 0.09467 0.38138 0.09583 C 0.3819 0.09653 0.38294 0.09653 0.38373 0.09722 C 0.38451 0.09791 0.38529 0.09884 0.38607 0.1 C 0.3875 0.10231 0.38932 0.10671 0.39154 0.10833 C 0.39271 0.10903 0.39414 0.10903 0.39544 0.10972 C 0.39623 0.10995 0.39701 0.11065 0.39779 0.11111 C 0.40117 0.11065 0.40456 0.11111 0.40794 0.10972 C 0.40938 0.10903 0.41328 0.09722 0.41341 0.09722 L 0.41419 0.09722 L 0.41419 0.09722 " pathEditMode="relative" ptsTypes="AAA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8 0.05278 L -0.00768 0.05278 C -0.00534 0.04908 -0.00299 0.04537 -0.00065 0.04167 C 0.00169 0.0375 0.0026 0.03472 0.0056 0.03195 C 0.00625 0.03102 0.00716 0.03102 0.00794 0.03056 C 0.00977 0.02917 0.01146 0.02755 0.01341 0.02639 C 0.02174 0.0206 0.01471 0.02639 0.02122 0.02084 C 0.02617 0.0213 0.03112 0.0206 0.03607 0.02222 C 0.03711 0.02246 0.0375 0.025 0.03841 0.02639 C 0.03971 0.02847 0.04505 0.03496 0.04622 0.03611 L 0.04935 0.03889 C 0.05352 0.03797 0.05768 0.03797 0.06185 0.03611 C 0.06406 0.03496 0.0651 0.02755 0.06576 0.025 C 0.06615 0.02292 0.0668 0.0213 0.06732 0.01945 C 0.06758 0.01759 0.06745 0.01528 0.0681 0.01389 C 0.07083 0.00672 0.07201 0.00648 0.07513 0.00278 C 0.07617 0.00139 0.07695 -0.00046 0.07826 -0.00139 C 0.08151 -0.00416 0.08477 -0.00717 0.08841 -0.00833 L 0.09622 -0.01111 C 0.09766 -0.0118 0.09935 -0.01203 0.10091 -0.0125 C 0.10924 -0.01551 0.09622 -0.0125 0.11107 -0.01528 C 0.11654 -0.01435 0.12201 -0.01412 0.12747 -0.0125 C 0.12878 -0.01227 0.12995 -0.01065 0.13138 -0.00972 C 0.13229 -0.00926 0.13346 -0.00879 0.13451 -0.00833 C 0.14076 -0.00879 0.14701 -0.00833 0.15326 -0.00972 C 0.15443 -0.01018 0.15521 -0.01296 0.15638 -0.01389 C 0.15703 -0.01481 0.15794 -0.01481 0.15872 -0.01528 C 0.16836 -0.0368 0.15599 -0.01065 0.16497 -0.02639 C 0.16562 -0.02778 0.16576 -0.0294 0.16654 -0.03055 C 0.16745 -0.03241 0.16862 -0.0331 0.16966 -0.03472 C 0.17331 -0.04143 0.16836 -0.04143 0.17669 -0.04861 C 0.18607 -0.05717 0.17435 -0.04653 0.18216 -0.05416 C 0.18307 -0.05532 0.18424 -0.05602 0.18529 -0.05694 C 0.18607 -0.05787 0.18672 -0.05926 0.18763 -0.05972 C 0.18945 -0.06134 0.19583 -0.06435 0.19779 -0.06528 C 0.20169 -0.06481 0.2056 -0.06481 0.20951 -0.06389 C 0.21029 -0.06389 0.21107 -0.06319 0.21185 -0.0625 C 0.21484 -0.06065 0.21706 -0.05856 0.22044 -0.05694 C 0.22148 -0.05648 0.22253 -0.05625 0.22357 -0.05555 C 0.22591 -0.0544 0.2306 -0.05139 0.2306 -0.05139 C 0.23919 -0.05185 0.24779 -0.05116 0.25638 -0.05278 C 0.25755 -0.05324 0.25833 -0.05602 0.25951 -0.05694 C 0.26016 -0.05787 0.26107 -0.05787 0.26185 -0.05833 C 0.26549 -0.06504 0.26315 -0.06157 0.26888 -0.06805 C 0.26966 -0.06898 0.27031 -0.07037 0.27122 -0.07083 C 0.27435 -0.07291 0.27279 -0.07153 0.27591 -0.075 C 0.27904 -0.07407 0.28216 -0.07384 0.28529 -0.07222 C 0.29674 -0.0662 0.28763 -0.06666 0.29388 -0.06666 L 0.29388 -0.06666 " pathEditMode="relative" ptsTypes="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6667 L -0.00026 0.0669 C 0.00169 0.06436 0.0039 0.06204 0.00586 0.05973 C 0.00703 0.05834 0.00794 0.05649 0.00898 0.05556 C 0.01002 0.05463 0.01107 0.05463 0.01211 0.05417 C 0.01367 0.05232 0.0151 0.04954 0.01679 0.04861 L 0.02148 0.04584 C 0.02226 0.04445 0.02291 0.0426 0.02383 0.04167 C 0.02461 0.04074 0.02539 0.04051 0.02617 0.04028 C 0.02877 0.03912 0.03138 0.03843 0.03398 0.0375 C 0.04101 0.03797 0.04818 0.03797 0.05508 0.03889 C 0.05651 0.03889 0.05781 0.03912 0.05898 0.04028 C 0.06081 0.04144 0.06211 0.04399 0.06367 0.04584 C 0.06445 0.04676 0.06523 0.04792 0.06601 0.04861 L 0.06836 0.05 C 0.06888 0.05139 0.06914 0.05324 0.06992 0.05417 C 0.07135 0.05556 0.07304 0.05672 0.07461 0.05695 L 0.10273 0.05556 C 0.10846 0.04861 0.1013 0.05695 0.1082 0.05 C 0.1125 0.04561 0.10859 0.04838 0.11289 0.04584 C 0.11758 0.03959 0.11497 0.04283 0.1207 0.03611 C 0.12148 0.03519 0.12226 0.0338 0.12304 0.03334 C 0.12435 0.03241 0.12578 0.03149 0.12695 0.03056 C 0.12812 0.02963 0.12903 0.02848 0.13008 0.02778 C 0.13216 0.02639 0.13372 0.02662 0.13554 0.025 C 0.13763 0.02315 0.14036 0.01922 0.14258 0.01806 C 0.14388 0.01713 0.14518 0.01713 0.14648 0.01667 C 0.15078 0.01459 0.14831 0.01366 0.15508 0.0125 L 0.16211 0.01111 C 0.16784 0.01158 0.17357 0.01158 0.17929 0.0125 C 0.1819 0.01274 0.18177 0.01482 0.18398 0.01667 C 0.18554 0.01783 0.18711 0.01852 0.18867 0.01945 C 0.19349 0.02153 0.19075 0.02014 0.19648 0.02361 L 0.19883 0.025 C 0.20403 0.02454 0.20937 0.02454 0.21445 0.02361 C 0.21914 0.02246 0.2164 0.02037 0.21914 0.01667 C 0.21979 0.01574 0.22083 0.01574 0.22148 0.01528 C 0.22239 0.01436 0.22318 0.01343 0.22383 0.0125 C 0.22474 0.01111 0.22539 0.00949 0.22617 0.00834 C 0.22721 0.00672 0.22838 0.00556 0.22929 0.00417 C 0.23021 0.00278 0.23086 0.00116 0.23164 -3.7037E-6 C 0.23372 -0.00301 0.23398 -0.00277 0.23633 -0.00416 C 0.23984 -0.01365 0.23581 -0.00439 0.24023 -0.00972 C 0.24114 -0.01088 0.24166 -0.01296 0.24258 -0.01389 C 0.24362 -0.01527 0.24479 -0.01597 0.2457 -0.01666 C 0.24687 -0.01805 0.24778 -0.01967 0.24883 -0.02083 C 0.24961 -0.02199 0.25052 -0.02268 0.25117 -0.02361 C 0.25208 -0.025 0.2526 -0.02685 0.25351 -0.02777 C 0.25547 -0.03009 0.25768 -0.03148 0.25976 -0.03333 L 0.26289 -0.03611 L 0.2832 -0.03333 C 0.28633 -0.03287 0.28893 -0.03101 0.29179 -0.02916 L 0.29414 -0.02777 C 0.29739 -0.02222 0.29844 -0.01898 0.30351 -0.01666 L 0.30976 -0.01389 C 0.31575 -0.01435 0.32174 -0.01412 0.32773 -0.01527 C 0.32916 -0.01597 0.33164 -0.02129 0.33242 -0.02222 C 0.3332 -0.02338 0.33411 -0.02407 0.33476 -0.025 C 0.33958 -0.03217 0.3345 -0.02685 0.34023 -0.03194 C 0.34336 -0.04004 0.33997 -0.0324 0.34492 -0.04027 C 0.34687 -0.04351 0.34831 -0.04745 0.35039 -0.05 C 0.35338 -0.05416 0.35338 -0.05463 0.35664 -0.05694 C 0.35742 -0.05764 0.35833 -0.05787 0.35898 -0.05833 C 0.3651 -0.06389 0.35781 -0.05902 0.36367 -0.0625 C 0.36836 -0.06203 0.37304 -0.0625 0.37773 -0.06111 C 0.37864 -0.06088 0.37929 -0.05926 0.38008 -0.05833 C 0.38086 -0.05787 0.38164 -0.05764 0.38242 -0.05694 C 0.38372 -0.05601 0.38698 -0.05115 0.38789 -0.05 C 0.38945 -0.04814 0.39101 -0.04629 0.39258 -0.04444 C 0.39466 -0.04213 0.39479 -0.04143 0.39726 -0.04027 C 0.39883 -0.03981 0.40039 -0.03935 0.40195 -0.03889 C 0.4069 -0.03935 0.41198 -0.03865 0.41679 -0.04027 C 0.41979 -0.04143 0.42174 -0.04676 0.42383 -0.05 C 0.42695 -0.05486 0.42903 -0.05555 0.43164 -0.0625 C 0.43528 -0.07245 0.43073 -0.06018 0.43554 -0.07222 C 0.43672 -0.07546 0.43763 -0.07847 0.43945 -0.08055 C 0.44062 -0.08194 0.44206 -0.08264 0.44336 -0.08333 C 0.44609 -0.08518 0.44831 -0.08564 0.45039 -0.09027 C 0.45117 -0.09213 0.45182 -0.09444 0.45273 -0.09583 C 0.45416 -0.09814 0.45742 -0.10139 0.45742 -0.10115 C 0.46002 -0.10092 0.46263 -0.10092 0.46523 -0.1 C 0.46784 -0.0993 0.47018 -0.09768 0.47226 -0.09444 C 0.47318 -0.09328 0.47383 -0.09166 0.47461 -0.09027 C 0.47539 -0.08935 0.4763 -0.08865 0.47695 -0.0875 C 0.47786 -0.08634 0.47838 -0.08472 0.47929 -0.08333 C 0.48385 -0.07708 0.48372 -0.08032 0.48633 -0.07222 C 0.48646 -0.07199 0.48633 -0.07129 0.48633 -0.07083 L 0.48633 -0.0706 " pathEditMode="relative" rAng="0" ptsTypes="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23" y="-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8"/>
            <a:ext cx="10515600" cy="4930371"/>
          </a:xfrm>
        </p:spPr>
        <p:txBody>
          <a:bodyPr>
            <a:normAutofit/>
          </a:bodyPr>
          <a:lstStyle>
            <a:lvl1pPr algn="l">
              <a:defRPr sz="7200">
                <a:solidFill>
                  <a:schemeClr val="bg1"/>
                </a:solidFill>
                <a:latin typeface="Remora Sans W2 Demi" panose="02000503000000020003" pitchFamily="50" charset="-18"/>
              </a:defRPr>
            </a:lvl1pPr>
          </a:lstStyle>
          <a:p>
            <a:r>
              <a:rPr lang="cs-CZ" dirty="0"/>
              <a:t>Tehdy to bylo </a:t>
            </a:r>
            <a:r>
              <a:rPr lang="cs-CZ" dirty="0" err="1"/>
              <a:t>hustýýý</a:t>
            </a:r>
            <a:r>
              <a:rPr lang="cs-CZ" dirty="0"/>
              <a:t>!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04.08.2021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36DA88-B1C7-4742-959D-3E996B276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3471769" y="5083785"/>
            <a:ext cx="2901462" cy="291025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2687301" y="7528991"/>
            <a:ext cx="2813538" cy="265259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2B5FDC0-6A26-493D-B529-79C17C413F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838200" y="470303"/>
            <a:ext cx="1848546" cy="167715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09D7B3D-0081-4AE5-83AC-F57BE602F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9474868" y="4056548"/>
            <a:ext cx="1971174" cy="2054473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66E46FB8-2147-417A-A914-3F1222E34C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9188" y="3072013"/>
            <a:ext cx="3400496" cy="2138362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ED216A42-4811-47EA-BBE3-965F62952DA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28703" y="1746775"/>
            <a:ext cx="4359939" cy="365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62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fotka+rám+přiletí text+ztlumení fot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solidFill>
            <a:srgbClr val="C00000"/>
          </a:solidFill>
        </p:spPr>
        <p:txBody>
          <a:bodyPr/>
          <a:lstStyle/>
          <a:p>
            <a:fld id="{63F4815F-6B4B-4827-8E26-539E1BC6F3AF}" type="datetimeFigureOut">
              <a:rPr lang="cs-CZ" smtClean="0"/>
              <a:t>04.08.2021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solidFill>
            <a:srgbClr val="C00000"/>
          </a:solidFill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rgbClr val="C00000"/>
          </a:solidFill>
        </p:spPr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6D9C77B8-DAC5-4BE7-89A8-6DE0D268D9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9082" y="3718192"/>
            <a:ext cx="5149516" cy="715534"/>
          </a:xfrm>
          <a:solidFill>
            <a:srgbClr val="C00000"/>
          </a:solidFill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8845EE45-EA17-4808-ADD2-FAE3AF5CA4B4}"/>
              </a:ext>
            </a:extLst>
          </p:cNvPr>
          <p:cNvSpPr/>
          <p:nvPr userDrawn="1"/>
        </p:nvSpPr>
        <p:spPr>
          <a:xfrm flipV="1">
            <a:off x="-4681" y="0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00BAA56A-EF34-4389-B565-3E07FA7A735B}"/>
              </a:ext>
            </a:extLst>
          </p:cNvPr>
          <p:cNvSpPr/>
          <p:nvPr userDrawn="1"/>
        </p:nvSpPr>
        <p:spPr>
          <a:xfrm flipH="1">
            <a:off x="2443319" y="0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2ABC21C7-BDD7-43B9-90E0-58CF4FA37EE5}"/>
              </a:ext>
            </a:extLst>
          </p:cNvPr>
          <p:cNvSpPr/>
          <p:nvPr userDrawn="1"/>
        </p:nvSpPr>
        <p:spPr>
          <a:xfrm>
            <a:off x="4888978" y="0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5F11F3F6-9B1C-425D-B327-525101408FD2}"/>
              </a:ext>
            </a:extLst>
          </p:cNvPr>
          <p:cNvSpPr/>
          <p:nvPr userDrawn="1"/>
        </p:nvSpPr>
        <p:spPr>
          <a:xfrm flipH="1" flipV="1">
            <a:off x="7336978" y="0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1A6CE9B0-A737-4629-B6C3-31CB1C237775}"/>
              </a:ext>
            </a:extLst>
          </p:cNvPr>
          <p:cNvSpPr/>
          <p:nvPr userDrawn="1"/>
        </p:nvSpPr>
        <p:spPr>
          <a:xfrm>
            <a:off x="9782637" y="0"/>
            <a:ext cx="2409363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6A3D3AB4-5AF8-469B-89C6-4810DECBBAC5}"/>
              </a:ext>
            </a:extLst>
          </p:cNvPr>
          <p:cNvSpPr/>
          <p:nvPr userDrawn="1"/>
        </p:nvSpPr>
        <p:spPr>
          <a:xfrm flipV="1">
            <a:off x="-4681" y="1368000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479EBBAA-261A-48D0-81DA-F3119899958F}"/>
              </a:ext>
            </a:extLst>
          </p:cNvPr>
          <p:cNvSpPr/>
          <p:nvPr userDrawn="1"/>
        </p:nvSpPr>
        <p:spPr>
          <a:xfrm flipH="1">
            <a:off x="2443319" y="1368000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11988A0E-6F99-4314-B405-4914C4034A2C}"/>
              </a:ext>
            </a:extLst>
          </p:cNvPr>
          <p:cNvSpPr/>
          <p:nvPr userDrawn="1"/>
        </p:nvSpPr>
        <p:spPr>
          <a:xfrm>
            <a:off x="4888978" y="1368000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7E79F107-2918-4A7A-BA9F-8B8C333CA924}"/>
              </a:ext>
            </a:extLst>
          </p:cNvPr>
          <p:cNvSpPr/>
          <p:nvPr userDrawn="1"/>
        </p:nvSpPr>
        <p:spPr>
          <a:xfrm flipH="1" flipV="1">
            <a:off x="7336978" y="1368000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9BFDA9F6-7591-40B9-B28D-3E471B5445D1}"/>
              </a:ext>
            </a:extLst>
          </p:cNvPr>
          <p:cNvSpPr/>
          <p:nvPr userDrawn="1"/>
        </p:nvSpPr>
        <p:spPr>
          <a:xfrm>
            <a:off x="9782637" y="1368000"/>
            <a:ext cx="2409363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6C1D295F-CEEA-4EDC-B996-DA990EC6BB56}"/>
              </a:ext>
            </a:extLst>
          </p:cNvPr>
          <p:cNvSpPr/>
          <p:nvPr userDrawn="1"/>
        </p:nvSpPr>
        <p:spPr>
          <a:xfrm flipV="1">
            <a:off x="0" y="2736000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A45E6DEC-FC4C-4EDB-834B-E25455E9B499}"/>
              </a:ext>
            </a:extLst>
          </p:cNvPr>
          <p:cNvSpPr/>
          <p:nvPr userDrawn="1"/>
        </p:nvSpPr>
        <p:spPr>
          <a:xfrm flipH="1">
            <a:off x="2444364" y="2733617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46D4040C-371F-4CB0-A02A-C9FD20F1AF49}"/>
              </a:ext>
            </a:extLst>
          </p:cNvPr>
          <p:cNvSpPr/>
          <p:nvPr userDrawn="1"/>
        </p:nvSpPr>
        <p:spPr>
          <a:xfrm>
            <a:off x="4893659" y="2736000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F9517BF1-ADAB-4968-857E-1FDAE6A93E23}"/>
              </a:ext>
            </a:extLst>
          </p:cNvPr>
          <p:cNvSpPr/>
          <p:nvPr userDrawn="1"/>
        </p:nvSpPr>
        <p:spPr>
          <a:xfrm flipH="1" flipV="1">
            <a:off x="7341659" y="2736000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9E06A28F-20D6-430C-9D9B-6EFB1C46D241}"/>
              </a:ext>
            </a:extLst>
          </p:cNvPr>
          <p:cNvSpPr/>
          <p:nvPr userDrawn="1"/>
        </p:nvSpPr>
        <p:spPr>
          <a:xfrm>
            <a:off x="9782636" y="2736000"/>
            <a:ext cx="2409363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3515CD2F-34DD-4977-8068-BC0ACF3D1EAB}"/>
              </a:ext>
            </a:extLst>
          </p:cNvPr>
          <p:cNvSpPr/>
          <p:nvPr userDrawn="1"/>
        </p:nvSpPr>
        <p:spPr>
          <a:xfrm flipV="1">
            <a:off x="-5976" y="4102623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03D61B34-FC60-4FB7-B6D1-9D4E6365348C}"/>
              </a:ext>
            </a:extLst>
          </p:cNvPr>
          <p:cNvSpPr/>
          <p:nvPr userDrawn="1"/>
        </p:nvSpPr>
        <p:spPr>
          <a:xfrm flipH="1">
            <a:off x="2442024" y="4102623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70581017-3A8C-4392-8456-9CD2AC61A269}"/>
              </a:ext>
            </a:extLst>
          </p:cNvPr>
          <p:cNvSpPr/>
          <p:nvPr userDrawn="1"/>
        </p:nvSpPr>
        <p:spPr>
          <a:xfrm>
            <a:off x="4887683" y="4102623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43B02571-1F17-4B9A-BFDD-019FD355B601}"/>
              </a:ext>
            </a:extLst>
          </p:cNvPr>
          <p:cNvSpPr/>
          <p:nvPr userDrawn="1"/>
        </p:nvSpPr>
        <p:spPr>
          <a:xfrm flipH="1" flipV="1">
            <a:off x="7335683" y="4102623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>
            <a:extLst>
              <a:ext uri="{FF2B5EF4-FFF2-40B4-BE49-F238E27FC236}">
                <a16:creationId xmlns:a16="http://schemas.microsoft.com/office/drawing/2014/main" id="{AC31C866-31C8-471C-AFBD-E49F2EE1FBCA}"/>
              </a:ext>
            </a:extLst>
          </p:cNvPr>
          <p:cNvSpPr/>
          <p:nvPr userDrawn="1"/>
        </p:nvSpPr>
        <p:spPr>
          <a:xfrm>
            <a:off x="9781342" y="4102623"/>
            <a:ext cx="2409363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3BC67303-1CBD-4DD5-8E56-21D97D80F14E}"/>
              </a:ext>
            </a:extLst>
          </p:cNvPr>
          <p:cNvSpPr/>
          <p:nvPr userDrawn="1"/>
        </p:nvSpPr>
        <p:spPr>
          <a:xfrm>
            <a:off x="13505688" y="5341048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4A2E48E4-9552-497F-8273-578DC443CF7F}"/>
              </a:ext>
            </a:extLst>
          </p:cNvPr>
          <p:cNvSpPr/>
          <p:nvPr userDrawn="1"/>
        </p:nvSpPr>
        <p:spPr>
          <a:xfrm>
            <a:off x="15953688" y="5341048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D3EA01C1-D5B9-4AC4-8870-EE9D5BED488F}"/>
              </a:ext>
            </a:extLst>
          </p:cNvPr>
          <p:cNvSpPr/>
          <p:nvPr userDrawn="1"/>
        </p:nvSpPr>
        <p:spPr>
          <a:xfrm>
            <a:off x="18399347" y="5341048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435B9173-C89E-4297-A093-A52D6C09C4F5}"/>
              </a:ext>
            </a:extLst>
          </p:cNvPr>
          <p:cNvSpPr/>
          <p:nvPr userDrawn="1"/>
        </p:nvSpPr>
        <p:spPr>
          <a:xfrm>
            <a:off x="20847347" y="5341048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2479FE92-FCD0-4C98-AE12-F38BC81C463C}"/>
              </a:ext>
            </a:extLst>
          </p:cNvPr>
          <p:cNvSpPr/>
          <p:nvPr userDrawn="1"/>
        </p:nvSpPr>
        <p:spPr>
          <a:xfrm>
            <a:off x="23293006" y="5341048"/>
            <a:ext cx="2409363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FB63D9C-B227-4B5E-A2B4-3688DBE8995F}"/>
              </a:ext>
            </a:extLst>
          </p:cNvPr>
          <p:cNvSpPr/>
          <p:nvPr userDrawn="1"/>
        </p:nvSpPr>
        <p:spPr>
          <a:xfrm>
            <a:off x="-5976" y="5467234"/>
            <a:ext cx="12196681" cy="1369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59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fotka+rám+přiletí text+ztlumení fot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délník 19">
            <a:extLst>
              <a:ext uri="{FF2B5EF4-FFF2-40B4-BE49-F238E27FC236}">
                <a16:creationId xmlns:a16="http://schemas.microsoft.com/office/drawing/2014/main" id="{8845EE45-EA17-4808-ADD2-FAE3AF5CA4B4}"/>
              </a:ext>
            </a:extLst>
          </p:cNvPr>
          <p:cNvSpPr/>
          <p:nvPr userDrawn="1"/>
        </p:nvSpPr>
        <p:spPr>
          <a:xfrm>
            <a:off x="-2832941" y="6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00BAA56A-EF34-4389-B565-3E07FA7A735B}"/>
              </a:ext>
            </a:extLst>
          </p:cNvPr>
          <p:cNvSpPr/>
          <p:nvPr userDrawn="1"/>
        </p:nvSpPr>
        <p:spPr>
          <a:xfrm>
            <a:off x="2468470" y="0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2ABC21C7-BDD7-43B9-90E0-58CF4FA37EE5}"/>
              </a:ext>
            </a:extLst>
          </p:cNvPr>
          <p:cNvSpPr/>
          <p:nvPr userDrawn="1"/>
        </p:nvSpPr>
        <p:spPr>
          <a:xfrm>
            <a:off x="4914129" y="0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5F11F3F6-9B1C-425D-B327-525101408FD2}"/>
              </a:ext>
            </a:extLst>
          </p:cNvPr>
          <p:cNvSpPr/>
          <p:nvPr userDrawn="1"/>
        </p:nvSpPr>
        <p:spPr>
          <a:xfrm>
            <a:off x="7362129" y="0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1A6CE9B0-A737-4629-B6C3-31CB1C237775}"/>
              </a:ext>
            </a:extLst>
          </p:cNvPr>
          <p:cNvSpPr/>
          <p:nvPr userDrawn="1"/>
        </p:nvSpPr>
        <p:spPr>
          <a:xfrm>
            <a:off x="9807788" y="0"/>
            <a:ext cx="2409363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6A3D3AB4-5AF8-469B-89C6-4810DECBBAC5}"/>
              </a:ext>
            </a:extLst>
          </p:cNvPr>
          <p:cNvSpPr/>
          <p:nvPr userDrawn="1"/>
        </p:nvSpPr>
        <p:spPr>
          <a:xfrm>
            <a:off x="-2832941" y="1374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479EBBAA-261A-48D0-81DA-F3119899958F}"/>
              </a:ext>
            </a:extLst>
          </p:cNvPr>
          <p:cNvSpPr/>
          <p:nvPr userDrawn="1"/>
        </p:nvSpPr>
        <p:spPr>
          <a:xfrm>
            <a:off x="2468470" y="1368000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11988A0E-6F99-4314-B405-4914C4034A2C}"/>
              </a:ext>
            </a:extLst>
          </p:cNvPr>
          <p:cNvSpPr/>
          <p:nvPr userDrawn="1"/>
        </p:nvSpPr>
        <p:spPr>
          <a:xfrm>
            <a:off x="4914129" y="1368000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7E79F107-2918-4A7A-BA9F-8B8C333CA924}"/>
              </a:ext>
            </a:extLst>
          </p:cNvPr>
          <p:cNvSpPr/>
          <p:nvPr userDrawn="1"/>
        </p:nvSpPr>
        <p:spPr>
          <a:xfrm>
            <a:off x="7362129" y="1368000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9BFDA9F6-7591-40B9-B28D-3E471B5445D1}"/>
              </a:ext>
            </a:extLst>
          </p:cNvPr>
          <p:cNvSpPr/>
          <p:nvPr userDrawn="1"/>
        </p:nvSpPr>
        <p:spPr>
          <a:xfrm>
            <a:off x="9807788" y="1368000"/>
            <a:ext cx="2409363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6C1D295F-CEEA-4EDC-B996-DA990EC6BB56}"/>
              </a:ext>
            </a:extLst>
          </p:cNvPr>
          <p:cNvSpPr/>
          <p:nvPr userDrawn="1"/>
        </p:nvSpPr>
        <p:spPr>
          <a:xfrm>
            <a:off x="-2828260" y="274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A45E6DEC-FC4C-4EDB-834B-E25455E9B499}"/>
              </a:ext>
            </a:extLst>
          </p:cNvPr>
          <p:cNvSpPr/>
          <p:nvPr userDrawn="1"/>
        </p:nvSpPr>
        <p:spPr>
          <a:xfrm>
            <a:off x="2475865" y="2733617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46D4040C-371F-4CB0-A02A-C9FD20F1AF49}"/>
              </a:ext>
            </a:extLst>
          </p:cNvPr>
          <p:cNvSpPr/>
          <p:nvPr userDrawn="1"/>
        </p:nvSpPr>
        <p:spPr>
          <a:xfrm>
            <a:off x="4918810" y="2736000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F9517BF1-ADAB-4968-857E-1FDAE6A93E23}"/>
              </a:ext>
            </a:extLst>
          </p:cNvPr>
          <p:cNvSpPr/>
          <p:nvPr userDrawn="1"/>
        </p:nvSpPr>
        <p:spPr>
          <a:xfrm>
            <a:off x="7341659" y="2736000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9E06A28F-20D6-430C-9D9B-6EFB1C46D241}"/>
              </a:ext>
            </a:extLst>
          </p:cNvPr>
          <p:cNvSpPr/>
          <p:nvPr userDrawn="1"/>
        </p:nvSpPr>
        <p:spPr>
          <a:xfrm>
            <a:off x="9782636" y="2736000"/>
            <a:ext cx="2409363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3515CD2F-34DD-4977-8068-BC0ACF3D1EAB}"/>
              </a:ext>
            </a:extLst>
          </p:cNvPr>
          <p:cNvSpPr/>
          <p:nvPr userDrawn="1"/>
        </p:nvSpPr>
        <p:spPr>
          <a:xfrm>
            <a:off x="-2827886" y="4109246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03D61B34-FC60-4FB7-B6D1-9D4E6365348C}"/>
              </a:ext>
            </a:extLst>
          </p:cNvPr>
          <p:cNvSpPr/>
          <p:nvPr userDrawn="1"/>
        </p:nvSpPr>
        <p:spPr>
          <a:xfrm>
            <a:off x="2448374" y="4102623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70581017-3A8C-4392-8456-9CD2AC61A269}"/>
              </a:ext>
            </a:extLst>
          </p:cNvPr>
          <p:cNvSpPr/>
          <p:nvPr userDrawn="1"/>
        </p:nvSpPr>
        <p:spPr>
          <a:xfrm>
            <a:off x="4894033" y="4102623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43B02571-1F17-4B9A-BFDD-019FD355B601}"/>
              </a:ext>
            </a:extLst>
          </p:cNvPr>
          <p:cNvSpPr/>
          <p:nvPr userDrawn="1"/>
        </p:nvSpPr>
        <p:spPr>
          <a:xfrm>
            <a:off x="7342033" y="4102623"/>
            <a:ext cx="2448000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>
            <a:extLst>
              <a:ext uri="{FF2B5EF4-FFF2-40B4-BE49-F238E27FC236}">
                <a16:creationId xmlns:a16="http://schemas.microsoft.com/office/drawing/2014/main" id="{AC31C866-31C8-471C-AFBD-E49F2EE1FBCA}"/>
              </a:ext>
            </a:extLst>
          </p:cNvPr>
          <p:cNvSpPr/>
          <p:nvPr userDrawn="1"/>
        </p:nvSpPr>
        <p:spPr>
          <a:xfrm>
            <a:off x="9787692" y="4102623"/>
            <a:ext cx="2409363" cy="136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3BC67303-1CBD-4DD5-8E56-21D97D80F14E}"/>
              </a:ext>
            </a:extLst>
          </p:cNvPr>
          <p:cNvSpPr/>
          <p:nvPr userDrawn="1"/>
        </p:nvSpPr>
        <p:spPr>
          <a:xfrm>
            <a:off x="-2825919" y="5477573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4A2E48E4-9552-497F-8273-578DC443CF7F}"/>
              </a:ext>
            </a:extLst>
          </p:cNvPr>
          <p:cNvSpPr/>
          <p:nvPr userDrawn="1"/>
        </p:nvSpPr>
        <p:spPr>
          <a:xfrm>
            <a:off x="2450341" y="5470950"/>
            <a:ext cx="2448000" cy="138042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D3EA01C1-D5B9-4AC4-8870-EE9D5BED488F}"/>
              </a:ext>
            </a:extLst>
          </p:cNvPr>
          <p:cNvSpPr/>
          <p:nvPr userDrawn="1"/>
        </p:nvSpPr>
        <p:spPr>
          <a:xfrm>
            <a:off x="4896000" y="5470950"/>
            <a:ext cx="2448000" cy="138042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435B9173-C89E-4297-A093-A52D6C09C4F5}"/>
              </a:ext>
            </a:extLst>
          </p:cNvPr>
          <p:cNvSpPr/>
          <p:nvPr userDrawn="1"/>
        </p:nvSpPr>
        <p:spPr>
          <a:xfrm>
            <a:off x="7337650" y="5470950"/>
            <a:ext cx="2448000" cy="138042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2479FE92-FCD0-4C98-AE12-F38BC81C463C}"/>
              </a:ext>
            </a:extLst>
          </p:cNvPr>
          <p:cNvSpPr/>
          <p:nvPr userDrawn="1"/>
        </p:nvSpPr>
        <p:spPr>
          <a:xfrm>
            <a:off x="9783309" y="5470950"/>
            <a:ext cx="2409363" cy="138042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FB63D9C-B227-4B5E-A2B4-3688DBE8995F}"/>
              </a:ext>
            </a:extLst>
          </p:cNvPr>
          <p:cNvSpPr/>
          <p:nvPr userDrawn="1"/>
        </p:nvSpPr>
        <p:spPr>
          <a:xfrm flipH="1">
            <a:off x="25151" y="0"/>
            <a:ext cx="2442945" cy="68513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000" algn="l"/>
            <a:endParaRPr lang="cs-CZ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45" name="Zástupný symbol pro obsah 3">
            <a:extLst>
              <a:ext uri="{FF2B5EF4-FFF2-40B4-BE49-F238E27FC236}">
                <a16:creationId xmlns:a16="http://schemas.microsoft.com/office/drawing/2014/main" id="{631DA6BB-0159-4DD4-84D9-1D6F6889F1F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91387" y="350874"/>
            <a:ext cx="1977655" cy="6370601"/>
          </a:xfrm>
        </p:spPr>
        <p:txBody>
          <a:bodyPr>
            <a:normAutofit/>
          </a:bodyPr>
          <a:lstStyle>
            <a:lvl1pPr marL="0" indent="0" algn="l">
              <a:buFont typeface="+mj-lt"/>
              <a:buNone/>
              <a:defRPr sz="2000">
                <a:latin typeface="Franklin Gothic Book" panose="020B0503020102020204" pitchFamily="34" charset="0"/>
              </a:defRPr>
            </a:lvl1pPr>
          </a:lstStyle>
          <a:p>
            <a:pPr algn="ctr"/>
            <a:r>
              <a:rPr lang="cs-CZ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Otázka? Hláška? Pobídka: okrývejte jednotlivá pole a poznejte, co se za nimi skrývá. </a:t>
            </a:r>
          </a:p>
        </p:txBody>
      </p:sp>
    </p:spTree>
    <p:extLst>
      <p:ext uri="{BB962C8B-B14F-4D97-AF65-F5344CB8AC3E}">
        <p14:creationId xmlns:p14="http://schemas.microsoft.com/office/powerpoint/2010/main" val="297847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82E7B9-E46F-48AA-9741-E8D145C6B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6CFAD1A-AA4C-4478-87B9-2741A871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CC25334-6C11-4B57-A640-F7DCF8D113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295C4D90-5E03-43FF-B844-EF519609A8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4BF3443-334E-46D2-8B83-B0142676B4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1234120-2F0C-4009-87C0-3486855F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04.08.2021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9E3E2B6-80BD-4BC4-8A03-CCB898B5C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056AB86-171F-4880-BA18-EF89AA41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27286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BB680D6-C686-4E65-BFB3-AA32CDD7E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04.08.2021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6A381FA-AD72-4724-81F2-49C34DB27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57297B1-A6AC-488A-8E88-5287E167B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98981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098B16-7692-4162-8084-DF19FF6E1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1878057-B59E-4877-A5F8-AFA0C8853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99215F9-DCDE-43FB-861D-B35504AC9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7FF3BC-EB89-4612-AB4F-0E9268689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04.08.2021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B8FD851-F23E-45E2-881D-13971213F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CEBCAA1-FC14-4343-AA68-ECA8EC99F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7432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ED1DF2-1BAE-49F4-9E49-03AE1BB1F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7DE9007-1CAD-4077-80D4-E3DAF9AF7D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ABA4301-1D24-4C4A-A5C3-050D03BDDD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955AB88-2118-4A1C-850E-A53229068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04.08.2021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714B47A-87D8-4125-AB32-739312A9E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433647C-1E71-473A-A9DE-5AAD7861E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275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D46432-E708-4F75-8907-25AC251A7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13CC90D-B54C-4595-AD59-A9536A2434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8D9867-67C0-4457-87B3-C3B848284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04.08.2021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6EF8E9-3A72-4BE1-9379-188B63CF4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EFD8FA-E6F0-4618-BD28-0B19CDB48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15890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D01B7DE-93B0-4A0C-917C-DCAE4A04D3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24E009E-A098-468D-BD8C-DFC6F311A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8A3540-3917-4FD9-A810-903857D9D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04.08.2021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DB0521-DB66-48A9-9C26-A14FBB48C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8B9D485-85FA-4D8B-A67E-1C21B1A00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684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4DFEB-88E5-48BA-9794-0F0DB417C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7BF94-8C45-4146-9C7E-5F0D97C94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0"/>
            <a:ext cx="10515600" cy="3509963"/>
          </a:xfrm>
        </p:spPr>
        <p:txBody>
          <a:bodyPr>
            <a:noAutofit/>
          </a:bodyPr>
          <a:lstStyle>
            <a:lvl1pPr marL="0" indent="0" algn="ctr">
              <a:buNone/>
              <a:defRPr sz="7700" kern="0" spc="200" baseline="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04.08.2021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CAE0CA-DCE2-4AE9-83FC-525CCF04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3732415"/>
            <a:ext cx="10515599" cy="120534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</a:lstStyle>
          <a:p>
            <a:r>
              <a:rPr lang="cs-CZ" dirty="0"/>
              <a:t>Autor: Carolina Sidon</a:t>
            </a:r>
          </a:p>
          <a:p>
            <a:r>
              <a:rPr lang="cs-CZ" dirty="0"/>
              <a:t>Muzeum Říčany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89C3149-0CBD-40F3-A56B-D1C44DC67B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28DB8015-289E-4013-B95F-2AD1F1E0DE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EB593B2-A90B-47F5-9D36-CAFD5FCB4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18" t="49570" r="5997" b="22697"/>
          <a:stretch/>
        </p:blipFill>
        <p:spPr>
          <a:xfrm>
            <a:off x="9816908" y="4854778"/>
            <a:ext cx="1382932" cy="99912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B04B143-F44E-4893-896F-A8BF3A70572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782" y="4244517"/>
            <a:ext cx="1322835" cy="109728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2914E79-BDF5-41C6-B9B3-B2C3FDE0D9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" t="36251" r="50296" b="21776"/>
          <a:stretch/>
        </p:blipFill>
        <p:spPr>
          <a:xfrm>
            <a:off x="8056677" y="4341733"/>
            <a:ext cx="1512168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6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37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4DFEB-88E5-48BA-9794-0F0DB417C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7BF94-8C45-4146-9C7E-5F0D97C94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0"/>
            <a:ext cx="10515600" cy="3509963"/>
          </a:xfrm>
        </p:spPr>
        <p:txBody>
          <a:bodyPr>
            <a:noAutofit/>
          </a:bodyPr>
          <a:lstStyle>
            <a:lvl1pPr marL="0" indent="0" algn="ctr">
              <a:buNone/>
              <a:defRPr sz="7700" kern="0" spc="200" baseline="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04.08.2021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CAE0CA-DCE2-4AE9-83FC-525CCF04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3732415"/>
            <a:ext cx="10515599" cy="120534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</a:lstStyle>
          <a:p>
            <a:r>
              <a:rPr lang="cs-CZ" dirty="0"/>
              <a:t>Autor: Carolina Sidon</a:t>
            </a:r>
          </a:p>
          <a:p>
            <a:r>
              <a:rPr lang="cs-CZ" dirty="0"/>
              <a:t>Muzeum Říčany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89C3149-0CBD-40F3-A56B-D1C44DC67B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28DB8015-289E-4013-B95F-2AD1F1E0DE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37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4DFEB-88E5-48BA-9794-0F0DB417C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7BF94-8C45-4146-9C7E-5F0D97C94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0"/>
            <a:ext cx="10515600" cy="3509963"/>
          </a:xfrm>
        </p:spPr>
        <p:txBody>
          <a:bodyPr>
            <a:noAutofit/>
          </a:bodyPr>
          <a:lstStyle>
            <a:lvl1pPr marL="0" indent="0" algn="ctr">
              <a:buNone/>
              <a:defRPr sz="7700" kern="0" spc="200" baseline="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04.08.2021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CAE0CA-DCE2-4AE9-83FC-525CCF04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3732415"/>
            <a:ext cx="10515599" cy="120534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</a:lstStyle>
          <a:p>
            <a:r>
              <a:rPr lang="cs-CZ" dirty="0"/>
              <a:t>Autor: Carolina Sidon</a:t>
            </a:r>
          </a:p>
          <a:p>
            <a:r>
              <a:rPr lang="cs-CZ" dirty="0"/>
              <a:t>Muzeum Říčany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89C3149-0CBD-40F3-A56B-D1C44DC67B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28DB8015-289E-4013-B95F-2AD1F1E0DE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26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dělení a cválající anim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3D10A6A1-5DC5-49C0-9987-19631F4CF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2687301" y="7528991"/>
            <a:ext cx="2813538" cy="2652597"/>
          </a:xfrm>
          <a:prstGeom prst="rect">
            <a:avLst/>
          </a:prstGeom>
        </p:spPr>
      </p:pic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8541C384-EB63-4546-A615-1876FF3C4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7579" y="5038994"/>
            <a:ext cx="562783" cy="56278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59A330D-054B-471F-83E5-B6F2774163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504" y="491067"/>
            <a:ext cx="1200616" cy="1100319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5CF3E2FB-EB52-487F-8643-4DFA5591EC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321"/>
          <a:stretch/>
        </p:blipFill>
        <p:spPr>
          <a:xfrm>
            <a:off x="10632504" y="1588029"/>
            <a:ext cx="1200616" cy="84956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6AB5B28A-4016-4DA7-8C46-29D3101776A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2497020"/>
            <a:ext cx="4066885" cy="4066885"/>
          </a:xfrm>
          <a:prstGeom prst="rect">
            <a:avLst/>
          </a:prstGeom>
        </p:spPr>
      </p:pic>
      <p:pic>
        <p:nvPicPr>
          <p:cNvPr id="20" name="Grafický objekt 8">
            <a:extLst>
              <a:ext uri="{FF2B5EF4-FFF2-40B4-BE49-F238E27FC236}">
                <a16:creationId xmlns:a16="http://schemas.microsoft.com/office/drawing/2014/main" id="{CF05F1B0-D61F-4631-A7F1-53C47FB301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906096">
            <a:off x="8040497" y="4223836"/>
            <a:ext cx="791797" cy="791797"/>
          </a:xfrm>
          <a:prstGeom prst="rect">
            <a:avLst/>
          </a:prstGeom>
        </p:spPr>
      </p:pic>
      <p:pic>
        <p:nvPicPr>
          <p:cNvPr id="22" name="Grafický objekt 17">
            <a:extLst>
              <a:ext uri="{FF2B5EF4-FFF2-40B4-BE49-F238E27FC236}">
                <a16:creationId xmlns:a16="http://schemas.microsoft.com/office/drawing/2014/main" id="{8FDEF6AE-8971-461C-A9C8-F150CC76E7B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4019861">
            <a:off x="7591816" y="4426587"/>
            <a:ext cx="357710" cy="356109"/>
          </a:xfrm>
          <a:prstGeom prst="rect">
            <a:avLst/>
          </a:prstGeom>
        </p:spPr>
      </p:pic>
      <p:pic>
        <p:nvPicPr>
          <p:cNvPr id="23" name="Grafický objekt 16">
            <a:extLst>
              <a:ext uri="{FF2B5EF4-FFF2-40B4-BE49-F238E27FC236}">
                <a16:creationId xmlns:a16="http://schemas.microsoft.com/office/drawing/2014/main" id="{3F2E2722-6585-4A9A-86C2-29FACD6F88A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983980">
            <a:off x="8961301" y="4089660"/>
            <a:ext cx="182284" cy="422897"/>
          </a:xfrm>
          <a:prstGeom prst="rect">
            <a:avLst/>
          </a:prstGeom>
        </p:spPr>
      </p:pic>
      <p:pic>
        <p:nvPicPr>
          <p:cNvPr id="24" name="Grafický objekt 17">
            <a:extLst>
              <a:ext uri="{FF2B5EF4-FFF2-40B4-BE49-F238E27FC236}">
                <a16:creationId xmlns:a16="http://schemas.microsoft.com/office/drawing/2014/main" id="{ABFFC516-9E46-4CD5-940E-0EA91BA1402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4319109">
            <a:off x="8409562" y="4851681"/>
            <a:ext cx="357710" cy="356109"/>
          </a:xfrm>
          <a:prstGeom prst="rect">
            <a:avLst/>
          </a:prstGeom>
        </p:spPr>
      </p:pic>
      <p:pic>
        <p:nvPicPr>
          <p:cNvPr id="29" name="Grafický objekt 16">
            <a:extLst>
              <a:ext uri="{FF2B5EF4-FFF2-40B4-BE49-F238E27FC236}">
                <a16:creationId xmlns:a16="http://schemas.microsoft.com/office/drawing/2014/main" id="{B7F513E1-A72A-446A-8FC8-AB5A4173F90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8104862">
            <a:off x="8838031" y="4601899"/>
            <a:ext cx="182284" cy="42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88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posuvný panáč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9577848" cy="3341716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</a:t>
            </a:r>
            <a:r>
              <a:rPr lang="cs-CZ" dirty="0" err="1"/>
              <a:t>Gothic</a:t>
            </a:r>
            <a:r>
              <a:rPr lang="cs-CZ" dirty="0"/>
              <a:t>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04.08.2021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36DA88-B1C7-4742-959D-3E996B276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58361" y="368966"/>
            <a:ext cx="1162190" cy="1165711"/>
          </a:xfrm>
          <a:prstGeom prst="rect">
            <a:avLst/>
          </a:prstGeom>
        </p:spPr>
      </p:pic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8107E26-D005-4CCA-8717-998C223C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878356" y="1967097"/>
            <a:ext cx="1162190" cy="12113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5488509" y="1967097"/>
            <a:ext cx="1075019" cy="101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45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posuvný panáče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9577848" cy="3341716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</a:t>
            </a:r>
            <a:r>
              <a:rPr lang="cs-CZ" dirty="0" err="1"/>
              <a:t>Gothic</a:t>
            </a:r>
            <a:r>
              <a:rPr lang="cs-CZ" dirty="0"/>
              <a:t>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04.08.2021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8107E26-D005-4CCA-8717-998C223C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878356" y="1967097"/>
            <a:ext cx="1162190" cy="12113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5488509" y="1967097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9E6F53F-057B-4936-92D7-FABB96CB2D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49298" y="1799448"/>
            <a:ext cx="1162190" cy="11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54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posuvný panáče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9577848" cy="3341716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</a:t>
            </a:r>
            <a:r>
              <a:rPr lang="cs-CZ" dirty="0" err="1"/>
              <a:t>Gothic</a:t>
            </a:r>
            <a:r>
              <a:rPr lang="cs-CZ" dirty="0"/>
              <a:t>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04.08.2021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8107E26-D005-4CCA-8717-998C223C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878356" y="1967097"/>
            <a:ext cx="1162190" cy="12113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5488509" y="1967097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9E6F53F-057B-4936-92D7-FABB96CB2D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58360" y="3209489"/>
            <a:ext cx="1162190" cy="11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89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1D421E6-68F3-4714-893E-1C18E70FA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BF67A09-97F6-473C-8698-167BFB790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944254-6B6E-4869-B45D-EC9A9F2C9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4815F-6B4B-4827-8E26-539E1BC6F3AF}" type="datetimeFigureOut">
              <a:rPr lang="cs-CZ" smtClean="0"/>
              <a:t>04.08.2021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7FF512-A142-447E-A050-EB6D270534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BB9FFE-7BB3-4A06-A6B5-751F7EFC5B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593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721" r:id="rId4"/>
    <p:sldLayoutId id="2147483722" r:id="rId5"/>
    <p:sldLayoutId id="2147483661" r:id="rId6"/>
    <p:sldLayoutId id="2147483684" r:id="rId7"/>
    <p:sldLayoutId id="2147483698" r:id="rId8"/>
    <p:sldLayoutId id="2147483716" r:id="rId9"/>
    <p:sldLayoutId id="2147483717" r:id="rId10"/>
    <p:sldLayoutId id="2147483712" r:id="rId11"/>
    <p:sldLayoutId id="2147483718" r:id="rId12"/>
    <p:sldLayoutId id="2147483719" r:id="rId13"/>
    <p:sldLayoutId id="2147483720" r:id="rId14"/>
    <p:sldLayoutId id="2147483713" r:id="rId15"/>
    <p:sldLayoutId id="2147483654" r:id="rId16"/>
    <p:sldLayoutId id="2147483708" r:id="rId17"/>
    <p:sldLayoutId id="2147483709" r:id="rId18"/>
    <p:sldLayoutId id="2147483685" r:id="rId19"/>
    <p:sldLayoutId id="2147483692" r:id="rId20"/>
    <p:sldLayoutId id="2147483678" r:id="rId21"/>
    <p:sldLayoutId id="2147483710" r:id="rId22"/>
    <p:sldLayoutId id="2147483653" r:id="rId23"/>
    <p:sldLayoutId id="2147483655" r:id="rId24"/>
    <p:sldLayoutId id="2147483656" r:id="rId25"/>
    <p:sldLayoutId id="2147483657" r:id="rId26"/>
    <p:sldLayoutId id="2147483658" r:id="rId27"/>
    <p:sldLayoutId id="2147483659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6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EF462E-B019-40EE-A4E4-81CA8273C1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3392" y="1052736"/>
            <a:ext cx="10515600" cy="187220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  <a:latin typeface="Franklin Gothic Demi" panose="020B0703020102020204" pitchFamily="34" charset="0"/>
              </a:rPr>
              <a:t>Rozumíme počasí?</a:t>
            </a:r>
            <a:br>
              <a:rPr lang="cs-CZ" dirty="0">
                <a:solidFill>
                  <a:schemeClr val="bg1"/>
                </a:solidFill>
                <a:latin typeface="Franklin Gothic Demi" panose="020B0703020102020204" pitchFamily="34" charset="0"/>
              </a:rPr>
            </a:br>
            <a:r>
              <a:rPr lang="cs-CZ" dirty="0">
                <a:solidFill>
                  <a:schemeClr val="bg1"/>
                </a:solidFill>
                <a:latin typeface="Franklin Gothic Demi" panose="020B0703020102020204" pitchFamily="34" charset="0"/>
              </a:rPr>
              <a:t>KVÍZ</a:t>
            </a:r>
          </a:p>
        </p:txBody>
      </p:sp>
    </p:spTree>
    <p:extLst>
      <p:ext uri="{BB962C8B-B14F-4D97-AF65-F5344CB8AC3E}">
        <p14:creationId xmlns:p14="http://schemas.microsoft.com/office/powerpoint/2010/main" val="548535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F6CACE-C7E8-40B3-80F5-F7333AA3A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480" y="799368"/>
            <a:ext cx="8568952" cy="1237995"/>
          </a:xfrm>
        </p:spPr>
        <p:txBody>
          <a:bodyPr>
            <a:normAutofit fontScale="90000"/>
          </a:bodyPr>
          <a:lstStyle/>
          <a:p>
            <a:pPr algn="l"/>
            <a:r>
              <a:rPr lang="cs-CZ" sz="4400" dirty="0"/>
              <a:t>Jak zlepšit tepelnou pohodu ve městě:</a:t>
            </a:r>
            <a:br>
              <a:rPr lang="cs-CZ" sz="4400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BC00F26-D7B0-43A6-B792-F39944AB9624}"/>
              </a:ext>
            </a:extLst>
          </p:cNvPr>
          <p:cNvSpPr txBox="1">
            <a:spLocks/>
          </p:cNvSpPr>
          <p:nvPr/>
        </p:nvSpPr>
        <p:spPr>
          <a:xfrm>
            <a:off x="16055513" y="6383154"/>
            <a:ext cx="1888958" cy="166351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>
                <a:solidFill>
                  <a:schemeClr val="bg1"/>
                </a:solidFill>
                <a:latin typeface="Franklin Gothic Demi" panose="020B0703020102020204" pitchFamily="34" charset="0"/>
              </a:rPr>
              <a:t>Tady se dá taky něco napsat.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B03BD839-C8C0-4A32-B867-E8729245F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515564" y="2514283"/>
            <a:ext cx="1611019" cy="452683"/>
          </a:xfrm>
          <a:prstGeom prst="rect">
            <a:avLst/>
          </a:prstGeom>
        </p:spPr>
      </p:pic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F4276A09-F029-4BD5-9D7D-50E34EB85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773175" y="3221923"/>
            <a:ext cx="1611019" cy="452683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45BB8709-A32A-4DDA-80E6-8634A9E96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479376" y="3957459"/>
            <a:ext cx="1611019" cy="452683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D2D0BB3C-55C5-47CD-865B-BA3C31F90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12790625" y="3662595"/>
            <a:ext cx="1611019" cy="452683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E425A20B-829A-4AF3-AE76-0DBE4EC96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13127145" y="4386876"/>
            <a:ext cx="1611019" cy="452683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70E7568A-D185-4649-AC63-2A76D5D4C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12790625" y="5084516"/>
            <a:ext cx="1611019" cy="452683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A7D7A9C1-59D6-457B-BA6A-AE02CAF97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9616769" y="2553477"/>
            <a:ext cx="1611019" cy="452683"/>
          </a:xfrm>
          <a:prstGeom prst="rect">
            <a:avLst/>
          </a:prstGeom>
        </p:spPr>
      </p:pic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B4C3CD7F-9983-473D-92DE-4FB7F6ECD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10085680" y="3339801"/>
            <a:ext cx="1611019" cy="452683"/>
          </a:xfrm>
          <a:prstGeom prst="rect">
            <a:avLst/>
          </a:prstGeom>
        </p:spPr>
      </p:pic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5A2BF854-880D-46DF-A55E-0A745A8B8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9842884" y="4024845"/>
            <a:ext cx="1611019" cy="452683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ED0D66D4-6CBD-494E-A3E4-EEFC71B185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sp>
        <p:nvSpPr>
          <p:cNvPr id="19" name="Nadpis 1">
            <a:extLst>
              <a:ext uri="{FF2B5EF4-FFF2-40B4-BE49-F238E27FC236}">
                <a16:creationId xmlns:a16="http://schemas.microsoft.com/office/drawing/2014/main" id="{F3409310-5FDB-4F3A-9B34-B218761EE953}"/>
              </a:ext>
            </a:extLst>
          </p:cNvPr>
          <p:cNvSpPr txBox="1">
            <a:spLocks/>
          </p:cNvSpPr>
          <p:nvPr/>
        </p:nvSpPr>
        <p:spPr>
          <a:xfrm>
            <a:off x="2855640" y="3117557"/>
            <a:ext cx="6136114" cy="1237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cs-CZ" dirty="0"/>
              <a:t>  </a:t>
            </a:r>
          </a:p>
        </p:txBody>
      </p:sp>
      <p:sp>
        <p:nvSpPr>
          <p:cNvPr id="20" name="Nadpis 1">
            <a:extLst>
              <a:ext uri="{FF2B5EF4-FFF2-40B4-BE49-F238E27FC236}">
                <a16:creationId xmlns:a16="http://schemas.microsoft.com/office/drawing/2014/main" id="{3BC6C5B8-10F6-4EB7-9DA1-970B8BF3D162}"/>
              </a:ext>
            </a:extLst>
          </p:cNvPr>
          <p:cNvSpPr txBox="1">
            <a:spLocks/>
          </p:cNvSpPr>
          <p:nvPr/>
        </p:nvSpPr>
        <p:spPr>
          <a:xfrm>
            <a:off x="3627862" y="1811303"/>
            <a:ext cx="4749556" cy="1237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cs-CZ" dirty="0"/>
              <a:t>•vytvořit vodní plochy</a:t>
            </a:r>
          </a:p>
        </p:txBody>
      </p:sp>
      <p:sp>
        <p:nvSpPr>
          <p:cNvPr id="21" name="Nadpis 1">
            <a:extLst>
              <a:ext uri="{FF2B5EF4-FFF2-40B4-BE49-F238E27FC236}">
                <a16:creationId xmlns:a16="http://schemas.microsoft.com/office/drawing/2014/main" id="{4430888C-F72E-40ED-8F6F-54A6D6B6FE02}"/>
              </a:ext>
            </a:extLst>
          </p:cNvPr>
          <p:cNvSpPr txBox="1">
            <a:spLocks/>
          </p:cNvSpPr>
          <p:nvPr/>
        </p:nvSpPr>
        <p:spPr>
          <a:xfrm>
            <a:off x="3629191" y="2773929"/>
            <a:ext cx="4749556" cy="1237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cs-CZ" dirty="0"/>
              <a:t>•vysadit stromy a další zeleň</a:t>
            </a:r>
          </a:p>
        </p:txBody>
      </p:sp>
      <p:sp>
        <p:nvSpPr>
          <p:cNvPr id="22" name="Nadpis 1">
            <a:extLst>
              <a:ext uri="{FF2B5EF4-FFF2-40B4-BE49-F238E27FC236}">
                <a16:creationId xmlns:a16="http://schemas.microsoft.com/office/drawing/2014/main" id="{9D1589B6-1F3D-44DA-A398-D9C95799F4DF}"/>
              </a:ext>
            </a:extLst>
          </p:cNvPr>
          <p:cNvSpPr txBox="1">
            <a:spLocks/>
          </p:cNvSpPr>
          <p:nvPr/>
        </p:nvSpPr>
        <p:spPr>
          <a:xfrm>
            <a:off x="3630520" y="3888936"/>
            <a:ext cx="4749556" cy="1237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cs-CZ" dirty="0"/>
              <a:t>•vytvořit více povrchů, které vsakují vodu a nepřehřívají se</a:t>
            </a:r>
          </a:p>
        </p:txBody>
      </p:sp>
    </p:spTree>
    <p:extLst>
      <p:ext uri="{BB962C8B-B14F-4D97-AF65-F5344CB8AC3E}">
        <p14:creationId xmlns:p14="http://schemas.microsoft.com/office/powerpoint/2010/main" val="107137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3.33333E-6 0.00023 C -0.0013 0.00463 -0.00182 0.01018 -0.0039 0.01389 C -0.00507 0.01597 -0.00768 0.01365 -0.00885 0.01574 C -0.00963 0.01713 -0.0069 0.01713 -0.00586 0.01759 C -0.00299 0.01828 -3.33333E-6 0.01875 0.003 0.01921 C 0.00196 0.0199 0.00105 0.0206 -3.33333E-6 0.02106 C -0.00195 0.02176 -0.00586 0.01921 -0.00586 0.02268 C -0.00586 0.02639 -0.00195 0.02546 -3.33333E-6 0.02639 C 0.0043 0.02777 0.0086 0.0287 0.01289 0.02986 C 0.0099 0.03032 0.0069 0.03078 0.00391 0.03148 C 0.003 0.03194 0.00013 0.03217 0.00105 0.03333 C 0.00261 0.03518 0.00495 0.03449 0.0069 0.03518 C 0.00365 0.03565 0.00026 0.03588 -0.00299 0.0368 C -0.0039 0.03703 -0.00664 0.03727 -0.00586 0.03865 C -0.00468 0.04074 -0.0026 0.03981 -0.00091 0.04027 C 0.0017 0.04097 0.0043 0.04143 0.0069 0.04213 C 0.00326 0.04259 -0.00026 0.04398 -0.0039 0.04398 C -0.00494 0.04398 -0.00586 0.04259 -0.0069 0.04213 L -0.00989 0.04027 C -0.01054 0.03912 -0.01198 0.03842 -0.01185 0.0368 C -0.01159 0.03449 -0.01015 0.03264 -0.00885 0.03148 C -0.00729 0.03032 -0.0056 0.03055 -0.0039 0.02986 C -0.0026 0.02916 -0.0013 0.0287 -3.33333E-6 0.02801 C 0.00105 0.02685 0.00339 0.02662 0.003 0.02453 C 0.00261 0.02222 -0.00208 0.02407 -0.00091 0.02268 C 0.00091 0.02037 0.00365 0.02152 0.00599 0.02106 C -0.00403 0.01643 0.00339 0.01921 -0.01666 0.01921 L -0.0069 0.00879 " pathEditMode="relative" rAng="0" ptsTypes="AAAAAAAAAAAAAAAAAAAAAAAAAAA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219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2.91667E-6 0.00023 C -0.0013 0.00463 -0.00183 0.01018 -0.00391 0.01389 C -0.00508 0.01597 -0.00769 0.01366 -0.00886 0.01574 C -0.00964 0.01713 -0.0069 0.01713 -0.00586 0.01759 C -0.003 0.01828 2.91667E-6 0.01875 0.00299 0.01921 C 0.00195 0.01991 0.00104 0.0206 2.91667E-6 0.02106 C -0.00196 0.02176 -0.00586 0.01921 -0.00586 0.02268 C -0.00586 0.02639 -0.00196 0.02546 2.91667E-6 0.02639 C 0.00429 0.02778 0.00859 0.0287 0.01289 0.02986 C 0.00989 0.03032 0.0069 0.03078 0.0039 0.03148 C 0.00299 0.03194 0.00013 0.03217 0.00104 0.03333 C 0.0026 0.03518 0.00495 0.03449 0.0069 0.03518 C 0.00364 0.03565 0.00026 0.03588 -0.003 0.0368 C -0.00391 0.03703 -0.00664 0.03727 -0.00586 0.03866 C -0.00469 0.04074 -0.00261 0.03981 -0.00091 0.04028 C 0.00169 0.04097 0.00429 0.04143 0.0069 0.04213 C 0.00325 0.04259 -0.00026 0.04398 -0.00391 0.04398 C -0.00495 0.04398 -0.00586 0.04259 -0.0069 0.04213 L -0.0099 0.04028 C -0.01055 0.03912 -0.01198 0.03842 -0.01185 0.0368 C -0.01159 0.03449 -0.01016 0.03264 -0.00886 0.03148 C -0.00729 0.03032 -0.0056 0.03055 -0.00391 0.02986 C -0.00261 0.02916 -0.0013 0.0287 2.91667E-6 0.02801 C 0.00104 0.02685 0.00338 0.02662 0.00299 0.02453 C 0.0026 0.02222 -0.00209 0.02407 -0.00091 0.02268 C 0.00091 0.02037 0.00364 0.02153 0.00599 0.02106 C -0.00404 0.01643 0.00338 0.01921 -0.01667 0.01921 L -0.0069 0.00879 " pathEditMode="relative" rAng="0" ptsTypes="AAAAAAAAAAAAAAAAAAAAAAAAAAA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219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1.45833E-6 0.00024 C -0.0013 0.00463 -0.00182 0.01019 -0.00391 0.01389 C -0.00508 0.01598 -0.00768 0.01366 -0.00886 0.01574 C -0.00964 0.01713 -0.0069 0.01713 -0.00586 0.0176 C -0.003 0.01829 1.45833E-6 0.01875 0.00299 0.01922 C 0.00195 0.01991 0.00104 0.02061 1.45833E-6 0.02107 C -0.00195 0.02176 -0.00586 0.01922 -0.00586 0.02269 C -0.00586 0.02639 -0.00195 0.02547 1.45833E-6 0.02639 C 0.0043 0.02778 0.00859 0.02871 0.01289 0.02986 C 0.00989 0.03033 0.0069 0.03079 0.0039 0.03149 C 0.00299 0.03195 0.00013 0.03218 0.00104 0.03334 C 0.0026 0.03519 0.00495 0.03449 0.0069 0.03519 C 0.00364 0.03565 0.00026 0.03588 -0.003 0.03681 C -0.00391 0.03704 -0.00664 0.03727 -0.00586 0.03866 C -0.00469 0.04074 -0.00261 0.03982 -0.00091 0.04028 C 0.00169 0.04098 0.0043 0.04144 0.0069 0.04213 C 0.00325 0.0426 -0.00026 0.04399 -0.00391 0.04399 C -0.00495 0.04399 -0.00586 0.0426 -0.0069 0.04213 L -0.0099 0.04028 C -0.01055 0.03912 -0.01198 0.03843 -0.01185 0.03681 C -0.01159 0.03449 -0.01016 0.03264 -0.00886 0.03149 C -0.00729 0.03033 -0.0056 0.03056 -0.00391 0.02986 C -0.00261 0.02917 -0.0013 0.02871 1.45833E-6 0.02801 C 0.00104 0.02686 0.00338 0.02662 0.00299 0.02454 C 0.0026 0.02223 -0.00208 0.02408 -0.00091 0.02269 C 0.00091 0.02037 0.00364 0.02153 0.00599 0.02107 C -0.00404 0.01644 0.00338 0.01922 -0.01667 0.01922 L -0.0069 0.0088 " pathEditMode="relative" rAng="0" ptsTypes="AAAAAAAAAAAAAAAAAAAAAAAAAAA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219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0024 C -0.0013 0.00463 -0.00183 0.01019 -0.00391 0.01389 C -0.00508 0.01598 -0.00768 0.01366 -0.00886 0.01574 C -0.00964 0.01713 -0.0069 0.01713 -0.00586 0.0176 C -0.003 0.01829 2.29167E-6 0.01875 0.00299 0.01922 C 0.00195 0.01991 0.00104 0.02061 2.29167E-6 0.02107 C -0.00196 0.02176 -0.00586 0.01922 -0.00586 0.02269 C -0.00586 0.02639 -0.00196 0.02547 2.29167E-6 0.02639 C 0.00429 0.02778 0.00859 0.02871 0.01289 0.02987 C 0.00989 0.03033 0.0069 0.03079 0.0039 0.03149 C 0.00299 0.03195 0.00013 0.03218 0.00104 0.03334 C 0.0026 0.03519 0.00495 0.03449 0.0069 0.03519 C 0.00364 0.03565 0.00026 0.03588 -0.003 0.03681 C -0.00391 0.03704 -0.00664 0.03727 -0.00586 0.03866 C -0.00469 0.04074 -0.00261 0.03982 -0.00091 0.04028 C 0.00169 0.04098 0.00429 0.04144 0.0069 0.04213 C 0.00325 0.0426 -0.00026 0.04399 -0.00391 0.04399 C -0.00495 0.04399 -0.00586 0.0426 -0.0069 0.04213 L -0.0099 0.04028 C -0.01055 0.03912 -0.01198 0.03843 -0.01185 0.03681 C -0.01159 0.03449 -0.01016 0.03264 -0.00886 0.03149 C -0.00729 0.03033 -0.0056 0.03056 -0.00391 0.02987 C -0.00261 0.02917 -0.0013 0.02871 2.29167E-6 0.02801 C 0.00104 0.02686 0.00338 0.02662 0.00299 0.02454 C 0.0026 0.02223 -0.00209 0.02408 -0.00091 0.02269 C 0.00091 0.02037 0.00364 0.02153 0.00599 0.02107 C -0.00404 0.01644 0.00338 0.01922 -0.01667 0.01922 L -0.0069 0.0088 " pathEditMode="relative" rAng="0" ptsTypes="AAAAAAAAAAAAAAAAAAAAAAAAAAA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219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8.33333E-7 0.00023 C -0.0013 0.00463 -0.00182 0.01018 -0.00391 0.01389 C -0.00508 0.01597 -0.00768 0.01365 -0.00885 0.01574 C -0.00964 0.01713 -0.0069 0.01713 -0.00586 0.01759 C -0.003 0.01828 8.33333E-7 0.01875 0.00299 0.01921 C 0.00195 0.0199 0.00104 0.0206 8.33333E-7 0.02106 C -0.00195 0.02176 -0.00586 0.01921 -0.00586 0.02268 C -0.00586 0.02639 -0.00195 0.02546 8.33333E-7 0.02639 C 0.0043 0.02778 0.00859 0.0287 0.01289 0.02986 C 0.0099 0.03032 0.0069 0.03078 0.00391 0.03148 C 0.00299 0.03194 0.00013 0.03217 0.00104 0.03333 C 0.0026 0.03518 0.00495 0.03449 0.0069 0.03518 C 0.00365 0.03565 0.00026 0.03588 -0.003 0.0368 C -0.00391 0.03703 -0.00664 0.03727 -0.00586 0.03865 C -0.00469 0.04074 -0.0026 0.03981 -0.00091 0.04028 C 0.00169 0.04097 0.0043 0.04143 0.0069 0.04213 C 0.00325 0.04259 -0.00026 0.04398 -0.00391 0.04398 C -0.00495 0.04398 -0.00586 0.04259 -0.0069 0.04213 L -0.0099 0.04028 C -0.01055 0.03912 -0.01198 0.03842 -0.01185 0.0368 C -0.01159 0.03449 -0.01016 0.03264 -0.00885 0.03148 C -0.00729 0.03032 -0.0056 0.03055 -0.00391 0.02986 C -0.0026 0.02916 -0.0013 0.0287 8.33333E-7 0.02801 C 0.00104 0.02685 0.00338 0.02662 0.00299 0.02453 C 0.0026 0.02222 -0.00208 0.02407 -0.00091 0.02268 C 0.00091 0.02037 0.00365 0.02153 0.00599 0.02106 C -0.00404 0.01643 0.00338 0.01921 -0.01667 0.01921 L -0.0069 0.00879 " pathEditMode="relative" rAng="0" ptsTypes="AAAAAAAAAAAAAAAAAAAAAAAAAAA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219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2.70833E-6 0.00023 C -0.0013 0.00463 -0.00183 0.01018 -0.00391 0.01388 C -0.00508 0.01597 -0.00768 0.01365 -0.00886 0.01574 C -0.00964 0.01713 -0.0069 0.01713 -0.00586 0.01759 C -0.003 0.01828 2.70833E-6 0.01875 0.00299 0.01921 C 0.00195 0.0199 0.00104 0.0206 2.70833E-6 0.02106 C -0.00196 0.02176 -0.00586 0.01921 -0.00586 0.02268 C -0.00586 0.02638 -0.00196 0.02546 2.70833E-6 0.02638 C 0.00429 0.02777 0.00859 0.0287 0.01289 0.02986 C 0.00989 0.03032 0.0069 0.03078 0.0039 0.03148 C 0.00299 0.03194 0.00013 0.03217 0.00104 0.03333 C 0.0026 0.03518 0.00495 0.03449 0.0069 0.03518 C 0.00364 0.03564 0.00026 0.03588 -0.003 0.0368 C -0.00391 0.03703 -0.00664 0.03726 -0.00586 0.03865 C -0.00469 0.04074 -0.00261 0.03981 -0.00091 0.04027 C 0.00169 0.04097 0.00429 0.04143 0.0069 0.04213 C 0.00325 0.04259 -0.00026 0.04398 -0.00391 0.04398 C -0.00495 0.04398 -0.00586 0.04259 -0.0069 0.04213 L -0.0099 0.04027 C -0.01055 0.03912 -0.01198 0.03842 -0.01185 0.0368 C -0.01159 0.03449 -0.01016 0.03263 -0.00886 0.03148 C -0.00729 0.03032 -0.0056 0.03055 -0.00391 0.02986 C -0.00261 0.02916 -0.0013 0.0287 2.70833E-6 0.02801 C 0.00104 0.02685 0.00338 0.02662 0.00299 0.02453 C 0.0026 0.02222 -0.00209 0.02407 -0.00091 0.02268 C 0.00091 0.02037 0.00364 0.02152 0.00599 0.02106 C -0.00404 0.01643 0.00338 0.01921 -0.01667 0.01921 L -0.0069 0.00879 " pathEditMode="relative" rAng="0" ptsTypes="AAAAAAAAAAAAAAAAAAAAAAAAAAA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B9A11B09-83E6-40C0-8FFB-B92ED5668106}"/>
              </a:ext>
            </a:extLst>
          </p:cNvPr>
          <p:cNvSpPr txBox="1">
            <a:spLocks/>
          </p:cNvSpPr>
          <p:nvPr/>
        </p:nvSpPr>
        <p:spPr>
          <a:xfrm>
            <a:off x="5156470" y="559580"/>
            <a:ext cx="3117599" cy="286942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600" dirty="0">
                <a:solidFill>
                  <a:schemeClr val="bg2">
                    <a:lumMod val="25000"/>
                  </a:schemeClr>
                </a:solidFill>
                <a:latin typeface="Franklin Gothic Demi" panose="020B0703020102020204" pitchFamily="34" charset="0"/>
              </a:rPr>
              <a:t>Předpověď počasí, to jsou samá čísla, teplota, srážky…</a:t>
            </a:r>
          </a:p>
          <a:p>
            <a:pPr marL="0" indent="0">
              <a:buNone/>
            </a:pPr>
            <a:endParaRPr lang="cs-CZ" sz="2600" dirty="0">
              <a:solidFill>
                <a:schemeClr val="bg2">
                  <a:lumMod val="25000"/>
                </a:schemeClr>
              </a:solidFill>
              <a:latin typeface="Franklin Gothic Demi" panose="020B0703020102020204" pitchFamily="34" charset="0"/>
            </a:endParaRPr>
          </a:p>
          <a:p>
            <a:pPr marL="0" indent="0">
              <a:buNone/>
            </a:pPr>
            <a:r>
              <a:rPr lang="cs-CZ" sz="2600" dirty="0">
                <a:solidFill>
                  <a:schemeClr val="bg2">
                    <a:lumMod val="25000"/>
                  </a:schemeClr>
                </a:solidFill>
                <a:latin typeface="Franklin Gothic Demi" panose="020B0703020102020204" pitchFamily="34" charset="0"/>
              </a:rPr>
              <a:t>Umíme porozumět tomu, jak počasí funguje v přírodě?</a:t>
            </a:r>
          </a:p>
          <a:p>
            <a:pPr marL="0" indent="0">
              <a:buNone/>
            </a:pPr>
            <a:endParaRPr lang="cs-CZ" sz="2600" dirty="0">
              <a:solidFill>
                <a:schemeClr val="bg2">
                  <a:lumMod val="25000"/>
                </a:schemeClr>
              </a:solidFill>
              <a:latin typeface="Franklin Gothic Demi" panose="020B0703020102020204" pitchFamily="34" charset="0"/>
            </a:endParaRPr>
          </a:p>
          <a:p>
            <a:pPr marL="0" indent="0">
              <a:buNone/>
            </a:pPr>
            <a:endParaRPr lang="cs-CZ" sz="2600" dirty="0">
              <a:solidFill>
                <a:schemeClr val="bg2">
                  <a:lumMod val="25000"/>
                </a:schemeClr>
              </a:solidFill>
              <a:latin typeface="Franklin Gothic Demi" panose="020B07030201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2400" dirty="0">
              <a:solidFill>
                <a:schemeClr val="bg2">
                  <a:lumMod val="25000"/>
                </a:schemeClr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094CD7F0-61C4-4786-BE58-C4628228B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8F30A946-C3FE-4F16-B5B4-4975DE70BA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12570" y="2060848"/>
            <a:ext cx="1894476" cy="3711253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18A8603B-F313-4697-9A8A-9311B56D04B9}"/>
              </a:ext>
            </a:extLst>
          </p:cNvPr>
          <p:cNvSpPr txBox="1"/>
          <p:nvPr/>
        </p:nvSpPr>
        <p:spPr>
          <a:xfrm>
            <a:off x="9549740" y="252948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</a:rPr>
              <a:t>Zachraňte mě!</a:t>
            </a:r>
          </a:p>
          <a:p>
            <a:pPr algn="ctr"/>
            <a:r>
              <a:rPr lang="cs-CZ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</a:rPr>
              <a:t>Já se topím!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6999513-A3AB-471D-BED0-B546E28B72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6352" r="1" b="36397"/>
          <a:stretch/>
        </p:blipFill>
        <p:spPr>
          <a:xfrm>
            <a:off x="8235934" y="5465500"/>
            <a:ext cx="2806418" cy="104541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9C03B57-7DAF-4965-9C4C-998809D298BD}"/>
              </a:ext>
            </a:extLst>
          </p:cNvPr>
          <p:cNvSpPr txBox="1"/>
          <p:nvPr/>
        </p:nvSpPr>
        <p:spPr>
          <a:xfrm>
            <a:off x="9436068" y="3591465"/>
            <a:ext cx="18309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accent5">
                    <a:lumMod val="75000"/>
                  </a:schemeClr>
                </a:solidFill>
                <a:latin typeface="Franklin Gothic Book" panose="020B0503020102020204" pitchFamily="34" charset="0"/>
              </a:rPr>
              <a:t>Dělám si legraci, </a:t>
            </a:r>
          </a:p>
          <a:p>
            <a:pPr algn="ctr"/>
            <a:r>
              <a:rPr lang="cs-CZ" dirty="0">
                <a:solidFill>
                  <a:schemeClr val="accent5">
                    <a:lumMod val="75000"/>
                  </a:schemeClr>
                </a:solidFill>
                <a:latin typeface="Franklin Gothic Book" panose="020B0503020102020204" pitchFamily="34" charset="0"/>
              </a:rPr>
              <a:t>umím v tom plavat. </a:t>
            </a:r>
            <a:r>
              <a:rPr lang="cs-CZ" dirty="0">
                <a:solidFill>
                  <a:schemeClr val="accent5">
                    <a:lumMod val="75000"/>
                  </a:schemeClr>
                </a:solidFill>
                <a:latin typeface="Franklin Gothic Book" panose="020B0503020102020204" pitchFamily="34" charset="0"/>
                <a:sym typeface="Wingdings" panose="05000000000000000000" pitchFamily="2" charset="2"/>
              </a:rPr>
              <a:t></a:t>
            </a:r>
            <a:endParaRPr lang="cs-CZ" dirty="0">
              <a:solidFill>
                <a:schemeClr val="accent5">
                  <a:lumMod val="7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09FB4CF-FCAE-4762-A3D6-B0DB63848740}"/>
              </a:ext>
            </a:extLst>
          </p:cNvPr>
          <p:cNvSpPr txBox="1"/>
          <p:nvPr/>
        </p:nvSpPr>
        <p:spPr>
          <a:xfrm>
            <a:off x="5208927" y="4160852"/>
            <a:ext cx="2761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chemeClr val="accent5">
                    <a:lumMod val="75000"/>
                  </a:schemeClr>
                </a:solidFill>
                <a:latin typeface="Franklin Gothic Demi" panose="020B0703020102020204" pitchFamily="34" charset="0"/>
              </a:rPr>
              <a:t>Zjistíme to!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1FF7546-EF27-45F8-97FA-48C4522F1C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01" y="1689117"/>
            <a:ext cx="5083969" cy="5168883"/>
          </a:xfrm>
          <a:prstGeom prst="rect">
            <a:avLst/>
          </a:prstGeom>
          <a:scene3d>
            <a:camera prst="orthographicFront">
              <a:rot lat="0" lon="9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545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7A975BA-C1A0-4ED9-B51E-26D1781C7539}"/>
              </a:ext>
            </a:extLst>
          </p:cNvPr>
          <p:cNvSpPr txBox="1"/>
          <p:nvPr/>
        </p:nvSpPr>
        <p:spPr>
          <a:xfrm>
            <a:off x="695400" y="559580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latin typeface="Franklin Gothic Demi" panose="020B0703020102020204" pitchFamily="34" charset="0"/>
              </a:rPr>
              <a:t>Stromy ochlazují vzduch.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B12B1AF-1FF3-45A6-826C-958CDAF5C81D}"/>
              </a:ext>
            </a:extLst>
          </p:cNvPr>
          <p:cNvSpPr txBox="1"/>
          <p:nvPr/>
        </p:nvSpPr>
        <p:spPr>
          <a:xfrm>
            <a:off x="4007768" y="2124945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chemeClr val="accent5">
                    <a:lumMod val="75000"/>
                  </a:schemeClr>
                </a:solidFill>
                <a:latin typeface="Franklin Gothic Demi" panose="020B0703020102020204" pitchFamily="34" charset="0"/>
              </a:rPr>
              <a:t>ANO X NE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D23D58BC-B396-4D03-95C9-4D56B7CB3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5A28DFC5-D125-44D6-B077-460E39D0C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19690" y="4797152"/>
            <a:ext cx="1777009" cy="177700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535A1F0-7569-478E-9480-20C04AF2DCFB}"/>
              </a:ext>
            </a:extLst>
          </p:cNvPr>
          <p:cNvSpPr txBox="1"/>
          <p:nvPr/>
        </p:nvSpPr>
        <p:spPr>
          <a:xfrm>
            <a:off x="695400" y="4025170"/>
            <a:ext cx="78668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chemeClr val="accent5">
                    <a:lumMod val="75000"/>
                  </a:schemeClr>
                </a:solidFill>
                <a:latin typeface="Franklin Gothic Demi" panose="020B0703020102020204" pitchFamily="34" charset="0"/>
              </a:rPr>
              <a:t>Stromy odpařují z povrchu listů vodu, tím ochlazují vzduch.</a:t>
            </a:r>
          </a:p>
        </p:txBody>
      </p:sp>
    </p:spTree>
    <p:extLst>
      <p:ext uri="{BB962C8B-B14F-4D97-AF65-F5344CB8AC3E}">
        <p14:creationId xmlns:p14="http://schemas.microsoft.com/office/powerpoint/2010/main" val="324195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99 -0.13288 L -0.05899 -0.13264 L -0.06628 -0.13774 C -0.06771 -0.13866 -0.06901 -0.13913 -0.07044 -0.14028 C -0.07279 -0.1419 -0.07487 -0.14375 -0.07761 -0.14491 C -0.0793 -0.14561 -0.08112 -0.14561 -0.0832 -0.14607 C -0.08425 -0.14769 -0.08503 -0.14954 -0.0862 -0.15093 C -0.08724 -0.15186 -0.08841 -0.15232 -0.08958 -0.15325 C -0.0944 -0.15788 -0.09987 -0.16135 -0.10391 -0.16737 C -0.10768 -0.17338 -0.10534 -0.17014 -0.11172 -0.1757 C -0.11745 -0.18681 -0.11003 -0.17362 -0.12305 -0.18889 C -0.12422 -0.19051 -0.12539 -0.19237 -0.12695 -0.19352 C -0.14336 -0.20556 -0.12383 -0.18565 -0.14375 -0.20417 C -0.14583 -0.20625 -0.14805 -0.20811 -0.15013 -0.21019 C -0.15313 -0.21343 -0.1556 -0.21783 -0.15886 -0.22084 C -0.17344 -0.23426 -0.15547 -0.2176 -0.17552 -0.2375 C -0.17774 -0.23959 -0.17995 -0.24121 -0.18203 -0.24329 C -0.18333 -0.24491 -0.18438 -0.247 -0.18594 -0.24815 C -0.18854 -0.24977 -0.19128 -0.25024 -0.19388 -0.25163 C -0.20638 -0.25811 -0.19206 -0.25278 -0.20664 -0.25764 C -0.2082 -0.25903 -0.20977 -0.26112 -0.21159 -0.26227 C -0.2125 -0.2632 -0.21367 -0.26274 -0.21458 -0.26343 C -0.21615 -0.26482 -0.21719 -0.2669 -0.21875 -0.26829 C -0.22057 -0.26968 -0.22253 -0.27038 -0.22422 -0.27176 C -0.22565 -0.27292 -0.22695 -0.275 -0.22826 -0.27663 C -0.22982 -0.27825 -0.23151 -0.2794 -0.23294 -0.28125 C -0.23425 -0.28264 -0.23503 -0.28473 -0.2362 -0.28612 C -0.23802 -0.28797 -0.23998 -0.28913 -0.2418 -0.29075 C -0.24349 -0.29237 -0.24505 -0.29375 -0.24649 -0.29561 C -0.25755 -0.30788 -0.24414 -0.29468 -0.25847 -0.30857 C -0.25925 -0.30926 -0.2638 -0.3132 -0.26498 -0.31459 C -0.26966 -0.32061 -0.2655 -0.31899 -0.27526 -0.32408 C -0.27813 -0.32547 -0.28112 -0.32524 -0.28399 -0.32639 C -0.28763 -0.32755 -0.29102 -0.32917 -0.29453 -0.33102 C -0.29714 -0.33241 -0.30638 -0.33889 -0.30794 -0.34051 C -0.31133 -0.34375 -0.30951 -0.3426 -0.31354 -0.34422 C -0.31654 -0.34838 -0.31445 -0.34584 -0.31992 -0.35116 C -0.32318 -0.3544 -0.32682 -0.35811 -0.33021 -0.36065 C -0.33203 -0.36204 -0.3336 -0.36297 -0.33503 -0.36436 C -0.3388 -0.36737 -0.34258 -0.37061 -0.34623 -0.37385 C -0.35573 -0.38195 -0.35104 -0.37963 -0.35742 -0.38218 C -0.36198 -0.39213 -0.35599 -0.38033 -0.36133 -0.38681 C -0.36224 -0.38774 -0.36237 -0.38936 -0.36302 -0.39051 C -0.36485 -0.39329 -0.3668 -0.39584 -0.36849 -0.39862 C -0.36927 -0.4 -0.37044 -0.40093 -0.3711 -0.40232 C -0.37214 -0.40463 -0.3724 -0.40811 -0.37409 -0.40926 C -0.37695 -0.41112 -0.38177 -0.41413 -0.38451 -0.41644 C -0.38568 -0.41737 -0.38659 -0.41899 -0.38776 -0.42014 C -0.38776 -0.41991 -0.39167 -0.42315 -0.39232 -0.42338 L -0.39232 -0.42315 " pathEditMode="relative" rAng="0" ptsTypes="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7A975BA-C1A0-4ED9-B51E-26D1781C7539}"/>
              </a:ext>
            </a:extLst>
          </p:cNvPr>
          <p:cNvSpPr txBox="1"/>
          <p:nvPr/>
        </p:nvSpPr>
        <p:spPr>
          <a:xfrm>
            <a:off x="710882" y="559580"/>
            <a:ext cx="8625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latin typeface="Franklin Gothic Demi" panose="020B0703020102020204" pitchFamily="34" charset="0"/>
              </a:rPr>
              <a:t>Voda chladne rychleji než vzduch.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B12B1AF-1FF3-45A6-826C-958CDAF5C81D}"/>
              </a:ext>
            </a:extLst>
          </p:cNvPr>
          <p:cNvSpPr txBox="1"/>
          <p:nvPr/>
        </p:nvSpPr>
        <p:spPr>
          <a:xfrm>
            <a:off x="4007768" y="2124945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chemeClr val="accent5">
                    <a:lumMod val="75000"/>
                  </a:schemeClr>
                </a:solidFill>
                <a:latin typeface="Franklin Gothic Demi" panose="020B0703020102020204" pitchFamily="34" charset="0"/>
              </a:rPr>
              <a:t>ANO X NE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D23D58BC-B396-4D03-95C9-4D56B7CB3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5A28DFC5-D125-44D6-B077-460E39D0C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19690" y="4797152"/>
            <a:ext cx="1777009" cy="177700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535A1F0-7569-478E-9480-20C04AF2DCFB}"/>
              </a:ext>
            </a:extLst>
          </p:cNvPr>
          <p:cNvSpPr txBox="1"/>
          <p:nvPr/>
        </p:nvSpPr>
        <p:spPr>
          <a:xfrm>
            <a:off x="695400" y="4025170"/>
            <a:ext cx="86254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chemeClr val="accent5">
                    <a:lumMod val="75000"/>
                  </a:schemeClr>
                </a:solidFill>
                <a:latin typeface="Franklin Gothic Demi" panose="020B0703020102020204" pitchFamily="34" charset="0"/>
              </a:rPr>
              <a:t>Vzpomeň si na bazén. </a:t>
            </a:r>
          </a:p>
          <a:p>
            <a:r>
              <a:rPr lang="cs-CZ" sz="4000" dirty="0">
                <a:solidFill>
                  <a:schemeClr val="accent5">
                    <a:lumMod val="75000"/>
                  </a:schemeClr>
                </a:solidFill>
                <a:latin typeface="Franklin Gothic Demi" panose="020B0703020102020204" pitchFamily="34" charset="0"/>
              </a:rPr>
              <a:t>Voda stejně jako půda se sice ohřívá pomalu, ale déle vydrží teplá,</a:t>
            </a:r>
          </a:p>
          <a:p>
            <a:r>
              <a:rPr lang="cs-CZ" sz="4000" dirty="0">
                <a:solidFill>
                  <a:schemeClr val="accent5">
                    <a:lumMod val="75000"/>
                  </a:schemeClr>
                </a:solidFill>
                <a:latin typeface="Franklin Gothic Demi" panose="020B0703020102020204" pitchFamily="34" charset="0"/>
              </a:rPr>
              <a:t>má delší tepelnou setrvačnost.</a:t>
            </a:r>
          </a:p>
        </p:txBody>
      </p:sp>
    </p:spTree>
    <p:extLst>
      <p:ext uri="{BB962C8B-B14F-4D97-AF65-F5344CB8AC3E}">
        <p14:creationId xmlns:p14="http://schemas.microsoft.com/office/powerpoint/2010/main" val="280469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99 -0.13334 L -0.05899 -0.13264 L -0.06901 -0.13843 C -0.07097 -0.13936 -0.07279 -0.13982 -0.07474 -0.14121 C -0.07787 -0.1426 -0.0806 -0.14468 -0.08438 -0.14584 C -0.08659 -0.14653 -0.08893 -0.14653 -0.09167 -0.147 C -0.0931 -0.14885 -0.09427 -0.1507 -0.09583 -0.15186 C -0.09714 -0.15301 -0.0987 -0.15348 -0.10026 -0.1544 C -0.10664 -0.15926 -0.11419 -0.16274 -0.1194 -0.16922 C -0.12448 -0.17547 -0.12136 -0.172 -0.12982 -0.17778 C -0.13763 -0.18936 -0.12748 -0.1757 -0.14505 -0.19144 C -0.14649 -0.19306 -0.14805 -0.19514 -0.15013 -0.1963 C -0.17227 -0.20857 -0.1461 -0.1882 -0.17279 -0.20741 C -0.17539 -0.20926 -0.17839 -0.21135 -0.18112 -0.21343 C -0.18503 -0.2169 -0.18854 -0.2213 -0.19284 -0.22454 C -0.21237 -0.23843 -0.18841 -0.22107 -0.21498 -0.2419 C -0.2181 -0.24399 -0.2211 -0.24584 -0.22383 -0.24769 C -0.22565 -0.24954 -0.22695 -0.25163 -0.22904 -0.25301 C -0.23255 -0.25463 -0.2362 -0.2551 -0.23972 -0.25625 C -0.25638 -0.2632 -0.23724 -0.25764 -0.25677 -0.26274 C -0.25886 -0.26436 -0.26107 -0.26621 -0.26328 -0.26737 C -0.26445 -0.26852 -0.26615 -0.26783 -0.26732 -0.26875 C -0.2694 -0.27014 -0.27097 -0.27246 -0.27292 -0.27385 C -0.27539 -0.275 -0.278 -0.27593 -0.28034 -0.27732 C -0.28203 -0.27848 -0.28386 -0.28079 -0.28568 -0.28241 C -0.28776 -0.28403 -0.29011 -0.28519 -0.2918 -0.28704 C -0.29349 -0.28866 -0.29479 -0.29075 -0.29636 -0.29237 C -0.29857 -0.29399 -0.30117 -0.29538 -0.30365 -0.297 C -0.30599 -0.29862 -0.30807 -0.30024 -0.31016 -0.30209 C -0.32474 -0.31482 -0.30677 -0.30116 -0.32604 -0.31551 C -0.32708 -0.31621 -0.33307 -0.32038 -0.33477 -0.32153 C -0.34089 -0.32801 -0.33542 -0.32639 -0.34857 -0.33149 C -0.35222 -0.33288 -0.35625 -0.33264 -0.36003 -0.33403 C -0.36511 -0.33519 -0.3694 -0.33681 -0.37422 -0.33889 C -0.37774 -0.34005 -0.38998 -0.347 -0.39219 -0.34862 C -0.39675 -0.35186 -0.39427 -0.3507 -0.39961 -0.35232 C -0.40365 -0.35672 -0.40078 -0.35417 -0.4082 -0.3595 C -0.4125 -0.36297 -0.41745 -0.3669 -0.42201 -0.36945 C -0.42435 -0.37084 -0.42656 -0.37176 -0.42826 -0.37338 C -0.43347 -0.37663 -0.43841 -0.37963 -0.44336 -0.38311 C -0.45612 -0.39144 -0.44974 -0.38913 -0.4582 -0.3919 C -0.46432 -0.40209 -0.45638 -0.38982 -0.46354 -0.39653 C -0.46472 -0.39746 -0.46498 -0.39908 -0.46589 -0.40047 C -0.4681 -0.40348 -0.47097 -0.40602 -0.47318 -0.4088 C -0.47409 -0.41019 -0.47565 -0.41135 -0.47656 -0.41274 C -0.47787 -0.41528 -0.47826 -0.41852 -0.4806 -0.41991 C -0.48438 -0.42176 -0.49089 -0.42477 -0.49453 -0.42732 C -0.4961 -0.42825 -0.49727 -0.42987 -0.49883 -0.43125 C -0.49883 -0.43102 -0.50404 -0.43403 -0.50456 -0.43403 L -0.50456 -0.4338 " pathEditMode="relative" rAng="0" ptsTypes="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79" y="-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7A975BA-C1A0-4ED9-B51E-26D1781C7539}"/>
              </a:ext>
            </a:extLst>
          </p:cNvPr>
          <p:cNvSpPr txBox="1"/>
          <p:nvPr/>
        </p:nvSpPr>
        <p:spPr>
          <a:xfrm>
            <a:off x="695400" y="559580"/>
            <a:ext cx="9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latin typeface="Franklin Gothic Demi" panose="020B0703020102020204" pitchFamily="34" charset="0"/>
              </a:rPr>
              <a:t>Vlhký vzduch zvyšuje pocitovou teplotu.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B12B1AF-1FF3-45A6-826C-958CDAF5C81D}"/>
              </a:ext>
            </a:extLst>
          </p:cNvPr>
          <p:cNvSpPr txBox="1"/>
          <p:nvPr/>
        </p:nvSpPr>
        <p:spPr>
          <a:xfrm>
            <a:off x="4007768" y="2124945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chemeClr val="accent5">
                    <a:lumMod val="75000"/>
                  </a:schemeClr>
                </a:solidFill>
                <a:latin typeface="Franklin Gothic Demi" panose="020B0703020102020204" pitchFamily="34" charset="0"/>
              </a:rPr>
              <a:t>ANO X NE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D23D58BC-B396-4D03-95C9-4D56B7CB3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5A28DFC5-D125-44D6-B077-460E39D0C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19690" y="4797152"/>
            <a:ext cx="1777009" cy="177700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535A1F0-7569-478E-9480-20C04AF2DCFB}"/>
              </a:ext>
            </a:extLst>
          </p:cNvPr>
          <p:cNvSpPr txBox="1"/>
          <p:nvPr/>
        </p:nvSpPr>
        <p:spPr>
          <a:xfrm>
            <a:off x="717064" y="4025170"/>
            <a:ext cx="87129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chemeClr val="accent5">
                    <a:lumMod val="75000"/>
                  </a:schemeClr>
                </a:solidFill>
                <a:latin typeface="Franklin Gothic Demi" panose="020B0703020102020204" pitchFamily="34" charset="0"/>
              </a:rPr>
              <a:t>Vzpomeň si na tropický pavilon v ZOO.</a:t>
            </a:r>
          </a:p>
          <a:p>
            <a:r>
              <a:rPr lang="cs-CZ" sz="4000" dirty="0">
                <a:solidFill>
                  <a:schemeClr val="accent5">
                    <a:lumMod val="75000"/>
                  </a:schemeClr>
                </a:solidFill>
                <a:latin typeface="Franklin Gothic Demi" panose="020B0703020102020204" pitchFamily="34" charset="0"/>
              </a:rPr>
              <a:t>Vysoká vlhkost vzduchu omezuje pocení, které tělo ochlazuje. </a:t>
            </a:r>
          </a:p>
        </p:txBody>
      </p:sp>
    </p:spTree>
    <p:extLst>
      <p:ext uri="{BB962C8B-B14F-4D97-AF65-F5344CB8AC3E}">
        <p14:creationId xmlns:p14="http://schemas.microsoft.com/office/powerpoint/2010/main" val="329129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99 -0.13288 L -0.05899 -0.13264 L -0.06628 -0.13774 C -0.06771 -0.13866 -0.06901 -0.13913 -0.07044 -0.14028 C -0.07279 -0.1419 -0.07487 -0.14375 -0.07761 -0.14491 C -0.0793 -0.14561 -0.08112 -0.14561 -0.0832 -0.14607 C -0.08425 -0.14769 -0.08503 -0.14954 -0.0862 -0.15093 C -0.08724 -0.15186 -0.08841 -0.15232 -0.08958 -0.15325 C -0.0944 -0.15788 -0.09987 -0.16135 -0.10391 -0.16737 C -0.10768 -0.17338 -0.10534 -0.17014 -0.11172 -0.1757 C -0.11745 -0.18681 -0.11003 -0.17362 -0.12305 -0.18889 C -0.12422 -0.19051 -0.12539 -0.19237 -0.12695 -0.19352 C -0.14336 -0.20556 -0.12383 -0.18565 -0.14375 -0.20417 C -0.14583 -0.20625 -0.14805 -0.20811 -0.15013 -0.21019 C -0.15313 -0.21343 -0.1556 -0.21783 -0.15886 -0.22084 C -0.17344 -0.23426 -0.15547 -0.2176 -0.17552 -0.2375 C -0.17774 -0.23959 -0.17995 -0.24121 -0.18203 -0.24329 C -0.18333 -0.24491 -0.18438 -0.247 -0.18594 -0.24815 C -0.18854 -0.24977 -0.19128 -0.25024 -0.19388 -0.25163 C -0.20638 -0.25811 -0.19206 -0.25278 -0.20664 -0.25764 C -0.2082 -0.25903 -0.20977 -0.26112 -0.21159 -0.26227 C -0.2125 -0.2632 -0.21367 -0.26274 -0.21458 -0.26343 C -0.21615 -0.26482 -0.21719 -0.2669 -0.21875 -0.26829 C -0.22057 -0.26968 -0.22253 -0.27038 -0.22422 -0.27176 C -0.22565 -0.27292 -0.22695 -0.275 -0.22826 -0.27663 C -0.22982 -0.27825 -0.23151 -0.2794 -0.23294 -0.28125 C -0.23425 -0.28264 -0.23503 -0.28473 -0.2362 -0.28612 C -0.23802 -0.28797 -0.23998 -0.28913 -0.2418 -0.29075 C -0.24349 -0.29237 -0.24505 -0.29375 -0.24649 -0.29561 C -0.25755 -0.30788 -0.24414 -0.29468 -0.25847 -0.30857 C -0.25925 -0.30926 -0.2638 -0.3132 -0.26498 -0.31459 C -0.26966 -0.32061 -0.2655 -0.31899 -0.27526 -0.32408 C -0.27813 -0.32547 -0.28112 -0.32524 -0.28399 -0.32639 C -0.28763 -0.32755 -0.29102 -0.32917 -0.29453 -0.33102 C -0.29714 -0.33241 -0.30638 -0.33889 -0.30794 -0.34051 C -0.31133 -0.34375 -0.30951 -0.3426 -0.31354 -0.34422 C -0.31654 -0.34838 -0.31445 -0.34584 -0.31992 -0.35116 C -0.32318 -0.3544 -0.32682 -0.35811 -0.33021 -0.36065 C -0.33203 -0.36204 -0.3336 -0.36297 -0.33503 -0.36436 C -0.3388 -0.36737 -0.34258 -0.37061 -0.34623 -0.37385 C -0.35573 -0.38195 -0.35104 -0.37963 -0.35742 -0.38218 C -0.36198 -0.39213 -0.35599 -0.38033 -0.36133 -0.38681 C -0.36224 -0.38774 -0.36237 -0.38936 -0.36302 -0.39051 C -0.36485 -0.39329 -0.3668 -0.39584 -0.36849 -0.39862 C -0.36927 -0.4 -0.37044 -0.40093 -0.3711 -0.40232 C -0.37214 -0.40463 -0.3724 -0.40811 -0.37409 -0.40926 C -0.37695 -0.41112 -0.38177 -0.41413 -0.38451 -0.41644 C -0.38568 -0.41737 -0.38659 -0.41899 -0.38776 -0.42014 C -0.38776 -0.41991 -0.39167 -0.42315 -0.39232 -0.42338 L -0.39232 -0.42315 " pathEditMode="relative" rAng="0" ptsTypes="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7A975BA-C1A0-4ED9-B51E-26D1781C7539}"/>
              </a:ext>
            </a:extLst>
          </p:cNvPr>
          <p:cNvSpPr txBox="1"/>
          <p:nvPr/>
        </p:nvSpPr>
        <p:spPr>
          <a:xfrm>
            <a:off x="695400" y="559580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latin typeface="Franklin Gothic Demi" panose="020B0703020102020204" pitchFamily="34" charset="0"/>
              </a:rPr>
              <a:t>Sníh chrání půdu před mrazem.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B12B1AF-1FF3-45A6-826C-958CDAF5C81D}"/>
              </a:ext>
            </a:extLst>
          </p:cNvPr>
          <p:cNvSpPr txBox="1"/>
          <p:nvPr/>
        </p:nvSpPr>
        <p:spPr>
          <a:xfrm>
            <a:off x="4007768" y="2124945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chemeClr val="accent5">
                    <a:lumMod val="75000"/>
                  </a:schemeClr>
                </a:solidFill>
                <a:latin typeface="Franklin Gothic Demi" panose="020B0703020102020204" pitchFamily="34" charset="0"/>
              </a:rPr>
              <a:t>ANO X NE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D23D58BC-B396-4D03-95C9-4D56B7CB3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5A28DFC5-D125-44D6-B077-460E39D0C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19690" y="4797152"/>
            <a:ext cx="1777009" cy="177700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535A1F0-7569-478E-9480-20C04AF2DCFB}"/>
              </a:ext>
            </a:extLst>
          </p:cNvPr>
          <p:cNvSpPr txBox="1"/>
          <p:nvPr/>
        </p:nvSpPr>
        <p:spPr>
          <a:xfrm>
            <a:off x="695400" y="4025170"/>
            <a:ext cx="78668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chemeClr val="accent5">
                    <a:lumMod val="75000"/>
                  </a:schemeClr>
                </a:solidFill>
                <a:latin typeface="Franklin Gothic Demi" panose="020B0703020102020204" pitchFamily="34" charset="0"/>
              </a:rPr>
              <a:t>Vrstva sněhu izoluje povrch půdy stejně jako zateplení </a:t>
            </a:r>
            <a:r>
              <a:rPr lang="cs-CZ" sz="4000">
                <a:solidFill>
                  <a:schemeClr val="accent5">
                    <a:lumMod val="75000"/>
                  </a:schemeClr>
                </a:solidFill>
                <a:latin typeface="Franklin Gothic Demi" panose="020B0703020102020204" pitchFamily="34" charset="0"/>
              </a:rPr>
              <a:t>chrání dům.</a:t>
            </a:r>
            <a:endParaRPr lang="cs-CZ" sz="4000" dirty="0">
              <a:solidFill>
                <a:schemeClr val="accent5">
                  <a:lumMod val="75000"/>
                </a:schemeClr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90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99 -0.13288 L -0.05899 -0.13264 L -0.06628 -0.13774 C -0.06771 -0.13866 -0.06901 -0.13913 -0.07044 -0.14028 C -0.07279 -0.1419 -0.07487 -0.14375 -0.07761 -0.14491 C -0.0793 -0.14561 -0.08112 -0.14561 -0.0832 -0.14607 C -0.08425 -0.14769 -0.08503 -0.14954 -0.0862 -0.15093 C -0.08724 -0.15186 -0.08841 -0.15232 -0.08958 -0.15325 C -0.0944 -0.15788 -0.09987 -0.16135 -0.10391 -0.16737 C -0.10768 -0.17338 -0.10534 -0.17014 -0.11172 -0.1757 C -0.11745 -0.18681 -0.11003 -0.17362 -0.12305 -0.18889 C -0.12422 -0.19051 -0.12539 -0.19237 -0.12695 -0.19352 C -0.14336 -0.20556 -0.12383 -0.18565 -0.14375 -0.20417 C -0.14583 -0.20625 -0.14805 -0.20811 -0.15013 -0.21019 C -0.15313 -0.21343 -0.1556 -0.21783 -0.15886 -0.22084 C -0.17344 -0.23426 -0.15547 -0.2176 -0.17552 -0.2375 C -0.17774 -0.23959 -0.17995 -0.24121 -0.18203 -0.24329 C -0.18333 -0.24491 -0.18438 -0.247 -0.18594 -0.24815 C -0.18854 -0.24977 -0.19128 -0.25024 -0.19388 -0.25163 C -0.20638 -0.25811 -0.19206 -0.25278 -0.20664 -0.25764 C -0.2082 -0.25903 -0.20977 -0.26112 -0.21159 -0.26227 C -0.2125 -0.2632 -0.21367 -0.26274 -0.21458 -0.26343 C -0.21615 -0.26482 -0.21719 -0.2669 -0.21875 -0.26829 C -0.22057 -0.26968 -0.22253 -0.27038 -0.22422 -0.27176 C -0.22565 -0.27292 -0.22695 -0.275 -0.22826 -0.27663 C -0.22982 -0.27825 -0.23151 -0.2794 -0.23294 -0.28125 C -0.23425 -0.28264 -0.23503 -0.28473 -0.2362 -0.28612 C -0.23802 -0.28797 -0.23998 -0.28913 -0.2418 -0.29075 C -0.24349 -0.29237 -0.24505 -0.29375 -0.24649 -0.29561 C -0.25755 -0.30788 -0.24414 -0.29468 -0.25847 -0.30857 C -0.25925 -0.30926 -0.2638 -0.3132 -0.26498 -0.31459 C -0.26966 -0.32061 -0.2655 -0.31899 -0.27526 -0.32408 C -0.27813 -0.32547 -0.28112 -0.32524 -0.28399 -0.32639 C -0.28763 -0.32755 -0.29102 -0.32917 -0.29453 -0.33102 C -0.29714 -0.33241 -0.30638 -0.33889 -0.30794 -0.34051 C -0.31133 -0.34375 -0.30951 -0.3426 -0.31354 -0.34422 C -0.31654 -0.34838 -0.31445 -0.34584 -0.31992 -0.35116 C -0.32318 -0.3544 -0.32682 -0.35811 -0.33021 -0.36065 C -0.33203 -0.36204 -0.3336 -0.36297 -0.33503 -0.36436 C -0.3388 -0.36737 -0.34258 -0.37061 -0.34623 -0.37385 C -0.35573 -0.38195 -0.35104 -0.37963 -0.35742 -0.38218 C -0.36198 -0.39213 -0.35599 -0.38033 -0.36133 -0.38681 C -0.36224 -0.38774 -0.36237 -0.38936 -0.36302 -0.39051 C -0.36485 -0.39329 -0.3668 -0.39584 -0.36849 -0.39862 C -0.36927 -0.4 -0.37044 -0.40093 -0.3711 -0.40232 C -0.37214 -0.40463 -0.3724 -0.40811 -0.37409 -0.40926 C -0.37695 -0.41112 -0.38177 -0.41413 -0.38451 -0.41644 C -0.38568 -0.41737 -0.38659 -0.41899 -0.38776 -0.42014 C -0.38776 -0.41991 -0.39167 -0.42315 -0.39232 -0.42338 L -0.39232 -0.42315 " pathEditMode="relative" rAng="0" ptsTypes="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7A975BA-C1A0-4ED9-B51E-26D1781C7539}"/>
              </a:ext>
            </a:extLst>
          </p:cNvPr>
          <p:cNvSpPr txBox="1"/>
          <p:nvPr/>
        </p:nvSpPr>
        <p:spPr>
          <a:xfrm>
            <a:off x="695400" y="559580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latin typeface="Franklin Gothic Demi" panose="020B0703020102020204" pitchFamily="34" charset="0"/>
              </a:rPr>
              <a:t>Ve velkých městech je tepleji.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B12B1AF-1FF3-45A6-826C-958CDAF5C81D}"/>
              </a:ext>
            </a:extLst>
          </p:cNvPr>
          <p:cNvSpPr txBox="1"/>
          <p:nvPr/>
        </p:nvSpPr>
        <p:spPr>
          <a:xfrm>
            <a:off x="4007768" y="2124945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chemeClr val="accent5">
                    <a:lumMod val="75000"/>
                  </a:schemeClr>
                </a:solidFill>
                <a:latin typeface="Franklin Gothic Demi" panose="020B0703020102020204" pitchFamily="34" charset="0"/>
              </a:rPr>
              <a:t>ANO X NE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D23D58BC-B396-4D03-95C9-4D56B7CB3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5A28DFC5-D125-44D6-B077-460E39D0C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19690" y="4797152"/>
            <a:ext cx="1777009" cy="177700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535A1F0-7569-478E-9480-20C04AF2DCFB}"/>
              </a:ext>
            </a:extLst>
          </p:cNvPr>
          <p:cNvSpPr txBox="1"/>
          <p:nvPr/>
        </p:nvSpPr>
        <p:spPr>
          <a:xfrm>
            <a:off x="695400" y="4025170"/>
            <a:ext cx="78668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chemeClr val="accent5">
                    <a:lumMod val="75000"/>
                  </a:schemeClr>
                </a:solidFill>
                <a:latin typeface="Franklin Gothic Demi" panose="020B0703020102020204" pitchFamily="34" charset="0"/>
              </a:rPr>
              <a:t>Důvodů je víc – není tu zeleň, která ochlazuje, beton a asfalt    se snadno ohřejí, lidská činnost produkuje teplo ...</a:t>
            </a:r>
          </a:p>
        </p:txBody>
      </p:sp>
    </p:spTree>
    <p:extLst>
      <p:ext uri="{BB962C8B-B14F-4D97-AF65-F5344CB8AC3E}">
        <p14:creationId xmlns:p14="http://schemas.microsoft.com/office/powerpoint/2010/main" val="2082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99 -0.13288 L -0.05899 -0.13264 L -0.06628 -0.13774 C -0.06771 -0.13866 -0.06901 -0.13913 -0.07044 -0.14028 C -0.07279 -0.1419 -0.07487 -0.14375 -0.07761 -0.14491 C -0.0793 -0.14561 -0.08112 -0.14561 -0.0832 -0.14607 C -0.08425 -0.14769 -0.08503 -0.14954 -0.0862 -0.15093 C -0.08724 -0.15186 -0.08841 -0.15232 -0.08958 -0.15325 C -0.0944 -0.15788 -0.09987 -0.16135 -0.10391 -0.16737 C -0.10768 -0.17338 -0.10534 -0.17014 -0.11172 -0.1757 C -0.11745 -0.18681 -0.11003 -0.17362 -0.12305 -0.18889 C -0.12422 -0.19051 -0.12539 -0.19237 -0.12695 -0.19352 C -0.14336 -0.20556 -0.12383 -0.18565 -0.14375 -0.20417 C -0.14583 -0.20625 -0.14805 -0.20811 -0.15013 -0.21019 C -0.15313 -0.21343 -0.1556 -0.21783 -0.15886 -0.22084 C -0.17344 -0.23426 -0.15547 -0.2176 -0.17552 -0.2375 C -0.17774 -0.23959 -0.17995 -0.24121 -0.18203 -0.24329 C -0.18333 -0.24491 -0.18438 -0.247 -0.18594 -0.24815 C -0.18854 -0.24977 -0.19128 -0.25024 -0.19388 -0.25163 C -0.20638 -0.25811 -0.19206 -0.25278 -0.20664 -0.25764 C -0.2082 -0.25903 -0.20977 -0.26112 -0.21159 -0.26227 C -0.2125 -0.2632 -0.21367 -0.26274 -0.21458 -0.26343 C -0.21615 -0.26482 -0.21719 -0.2669 -0.21875 -0.26829 C -0.22057 -0.26968 -0.22253 -0.27038 -0.22422 -0.27176 C -0.22565 -0.27292 -0.22695 -0.275 -0.22826 -0.27663 C -0.22982 -0.27825 -0.23151 -0.2794 -0.23294 -0.28125 C -0.23425 -0.28264 -0.23503 -0.28473 -0.2362 -0.28612 C -0.23802 -0.28797 -0.23998 -0.28913 -0.2418 -0.29075 C -0.24349 -0.29237 -0.24505 -0.29375 -0.24649 -0.29561 C -0.25755 -0.30788 -0.24414 -0.29468 -0.25847 -0.30857 C -0.25925 -0.30926 -0.2638 -0.3132 -0.26498 -0.31459 C -0.26966 -0.32061 -0.2655 -0.31899 -0.27526 -0.32408 C -0.27813 -0.32547 -0.28112 -0.32524 -0.28399 -0.32639 C -0.28763 -0.32755 -0.29102 -0.32917 -0.29453 -0.33102 C -0.29714 -0.33241 -0.30638 -0.33889 -0.30794 -0.34051 C -0.31133 -0.34375 -0.30951 -0.3426 -0.31354 -0.34422 C -0.31654 -0.34838 -0.31445 -0.34584 -0.31992 -0.35116 C -0.32318 -0.3544 -0.32682 -0.35811 -0.33021 -0.36065 C -0.33203 -0.36204 -0.3336 -0.36297 -0.33503 -0.36436 C -0.3388 -0.36737 -0.34258 -0.37061 -0.34623 -0.37385 C -0.35573 -0.38195 -0.35104 -0.37963 -0.35742 -0.38218 C -0.36198 -0.39213 -0.35599 -0.38033 -0.36133 -0.38681 C -0.36224 -0.38774 -0.36237 -0.38936 -0.36302 -0.39051 C -0.36485 -0.39329 -0.3668 -0.39584 -0.36849 -0.39862 C -0.36927 -0.4 -0.37044 -0.40093 -0.3711 -0.40232 C -0.37214 -0.40463 -0.3724 -0.40811 -0.37409 -0.40926 C -0.37695 -0.41112 -0.38177 -0.41413 -0.38451 -0.41644 C -0.38568 -0.41737 -0.38659 -0.41899 -0.38776 -0.42014 C -0.38776 -0.41991 -0.39167 -0.42315 -0.39232 -0.42338 L -0.39232 -0.42315 " pathEditMode="relative" rAng="0" ptsTypes="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7A975BA-C1A0-4ED9-B51E-26D1781C7539}"/>
              </a:ext>
            </a:extLst>
          </p:cNvPr>
          <p:cNvSpPr txBox="1"/>
          <p:nvPr/>
        </p:nvSpPr>
        <p:spPr>
          <a:xfrm>
            <a:off x="710882" y="559580"/>
            <a:ext cx="8193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latin typeface="Franklin Gothic Demi" panose="020B0703020102020204" pitchFamily="34" charset="0"/>
              </a:rPr>
              <a:t>Venkovní teplotu správně měříme ve stínu nejméně 20 cm nad zemí.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B12B1AF-1FF3-45A6-826C-958CDAF5C81D}"/>
              </a:ext>
            </a:extLst>
          </p:cNvPr>
          <p:cNvSpPr txBox="1"/>
          <p:nvPr/>
        </p:nvSpPr>
        <p:spPr>
          <a:xfrm>
            <a:off x="4007768" y="2124945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chemeClr val="accent5">
                    <a:lumMod val="75000"/>
                  </a:schemeClr>
                </a:solidFill>
                <a:latin typeface="Franklin Gothic Demi" panose="020B0703020102020204" pitchFamily="34" charset="0"/>
              </a:rPr>
              <a:t>ANO X NE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D23D58BC-B396-4D03-95C9-4D56B7CB3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5A28DFC5-D125-44D6-B077-460E39D0C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19690" y="4797152"/>
            <a:ext cx="1777009" cy="177700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535A1F0-7569-478E-9480-20C04AF2DCFB}"/>
              </a:ext>
            </a:extLst>
          </p:cNvPr>
          <p:cNvSpPr txBox="1"/>
          <p:nvPr/>
        </p:nvSpPr>
        <p:spPr>
          <a:xfrm>
            <a:off x="695400" y="4025170"/>
            <a:ext cx="8856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chemeClr val="accent5">
                    <a:lumMod val="75000"/>
                  </a:schemeClr>
                </a:solidFill>
                <a:latin typeface="Franklin Gothic Demi" panose="020B0703020102020204" pitchFamily="34" charset="0"/>
              </a:rPr>
              <a:t>Měří se ve stínu, ale 2 metry nad zemí. </a:t>
            </a:r>
          </a:p>
          <a:p>
            <a:r>
              <a:rPr lang="cs-CZ" sz="4000" dirty="0">
                <a:solidFill>
                  <a:schemeClr val="accent5">
                    <a:lumMod val="75000"/>
                  </a:schemeClr>
                </a:solidFill>
                <a:latin typeface="Franklin Gothic Demi" panose="020B0703020102020204" pitchFamily="34" charset="0"/>
              </a:rPr>
              <a:t>Teplota u země záleží na povrchu.</a:t>
            </a:r>
          </a:p>
          <a:p>
            <a:r>
              <a:rPr lang="cs-CZ" sz="4000" dirty="0">
                <a:solidFill>
                  <a:schemeClr val="accent5">
                    <a:lumMod val="75000"/>
                  </a:schemeClr>
                </a:solidFill>
                <a:latin typeface="Franklin Gothic Demi" panose="020B0703020102020204" pitchFamily="34" charset="0"/>
              </a:rPr>
              <a:t>Silnice se v létě rozpálí až na 50 ºC.</a:t>
            </a:r>
          </a:p>
        </p:txBody>
      </p:sp>
    </p:spTree>
    <p:extLst>
      <p:ext uri="{BB962C8B-B14F-4D97-AF65-F5344CB8AC3E}">
        <p14:creationId xmlns:p14="http://schemas.microsoft.com/office/powerpoint/2010/main" val="108314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99 -0.13334 L -0.05899 -0.13264 L -0.06901 -0.13843 C -0.07097 -0.13936 -0.07279 -0.13982 -0.07474 -0.14121 C -0.07787 -0.1426 -0.0806 -0.14468 -0.08438 -0.14584 C -0.08659 -0.14653 -0.08893 -0.14653 -0.09167 -0.147 C -0.0931 -0.14885 -0.09427 -0.1507 -0.09583 -0.15186 C -0.09714 -0.15301 -0.0987 -0.15348 -0.10026 -0.1544 C -0.10664 -0.15926 -0.11419 -0.16274 -0.1194 -0.16922 C -0.12448 -0.17547 -0.12136 -0.172 -0.12982 -0.17778 C -0.13763 -0.18936 -0.12748 -0.1757 -0.14505 -0.19144 C -0.14649 -0.19306 -0.14805 -0.19514 -0.15013 -0.1963 C -0.17227 -0.20857 -0.1461 -0.1882 -0.17279 -0.20741 C -0.17539 -0.20926 -0.17839 -0.21135 -0.18112 -0.21343 C -0.18503 -0.2169 -0.18854 -0.2213 -0.19284 -0.22454 C -0.21237 -0.23843 -0.18841 -0.22107 -0.21498 -0.2419 C -0.2181 -0.24399 -0.2211 -0.24584 -0.22383 -0.24769 C -0.22565 -0.24954 -0.22695 -0.25163 -0.22904 -0.25301 C -0.23255 -0.25463 -0.2362 -0.2551 -0.23972 -0.25625 C -0.25638 -0.2632 -0.23724 -0.25764 -0.25677 -0.26274 C -0.25886 -0.26436 -0.26107 -0.26621 -0.26328 -0.26737 C -0.26445 -0.26852 -0.26615 -0.26783 -0.26732 -0.26875 C -0.2694 -0.27014 -0.27097 -0.27246 -0.27292 -0.27385 C -0.27539 -0.275 -0.278 -0.27593 -0.28034 -0.27732 C -0.28203 -0.27848 -0.28386 -0.28079 -0.28568 -0.28241 C -0.28776 -0.28403 -0.29011 -0.28519 -0.2918 -0.28704 C -0.29349 -0.28866 -0.29479 -0.29075 -0.29636 -0.29237 C -0.29857 -0.29399 -0.30117 -0.29538 -0.30365 -0.297 C -0.30599 -0.29862 -0.30807 -0.30024 -0.31016 -0.30209 C -0.32474 -0.31482 -0.30677 -0.30116 -0.32604 -0.31551 C -0.32708 -0.31621 -0.33307 -0.32038 -0.33477 -0.32153 C -0.34089 -0.32801 -0.33542 -0.32639 -0.34857 -0.33149 C -0.35222 -0.33288 -0.35625 -0.33264 -0.36003 -0.33403 C -0.36511 -0.33519 -0.3694 -0.33681 -0.37422 -0.33889 C -0.37774 -0.34005 -0.38998 -0.347 -0.39219 -0.34862 C -0.39675 -0.35186 -0.39427 -0.3507 -0.39961 -0.35232 C -0.40365 -0.35672 -0.40078 -0.35417 -0.4082 -0.3595 C -0.4125 -0.36297 -0.41745 -0.3669 -0.42201 -0.36945 C -0.42435 -0.37084 -0.42656 -0.37176 -0.42826 -0.37338 C -0.43347 -0.37663 -0.43841 -0.37963 -0.44336 -0.38311 C -0.45612 -0.39144 -0.44974 -0.38913 -0.4582 -0.3919 C -0.46432 -0.40209 -0.45638 -0.38982 -0.46354 -0.39653 C -0.46472 -0.39746 -0.46498 -0.39908 -0.46589 -0.40047 C -0.4681 -0.40348 -0.47097 -0.40602 -0.47318 -0.4088 C -0.47409 -0.41019 -0.47565 -0.41135 -0.47656 -0.41274 C -0.47787 -0.41528 -0.47826 -0.41852 -0.4806 -0.41991 C -0.48438 -0.42176 -0.49089 -0.42477 -0.49453 -0.42732 C -0.4961 -0.42825 -0.49727 -0.42987 -0.49883 -0.43125 C -0.49883 -0.43102 -0.50404 -0.43403 -0.50456 -0.43403 L -0.50456 -0.4338 " pathEditMode="relative" rAng="0" ptsTypes="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79" y="-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06525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O_Prezentace_Živly" id="{6B12B851-FBA7-4E62-BD0B-CAFF603AEEE8}" vid="{01C47CDA-200D-4E0E-89F0-C9E6236BEA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HO_Prezentace_Živly</Template>
  <TotalTime>246</TotalTime>
  <Words>258</Words>
  <Application>Microsoft Office PowerPoint</Application>
  <PresentationFormat>Širokoúhlá obrazovka</PresentationFormat>
  <Paragraphs>39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20" baseType="lpstr">
      <vt:lpstr>Arial</vt:lpstr>
      <vt:lpstr>Calibri</vt:lpstr>
      <vt:lpstr>Calibri Light</vt:lpstr>
      <vt:lpstr>Franklin Gothic Book</vt:lpstr>
      <vt:lpstr>Franklin Gothic Demi</vt:lpstr>
      <vt:lpstr>Franklin Gothic Medium</vt:lpstr>
      <vt:lpstr>Remora Sans W2 Bold</vt:lpstr>
      <vt:lpstr>Remora Sans W2 Demi</vt:lpstr>
      <vt:lpstr>Wingdings</vt:lpstr>
      <vt:lpstr>Motiv Office</vt:lpstr>
      <vt:lpstr>Rozumíme počasí? KVÍZ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Jak zlepšit tepelnou pohodu ve městě: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Švandová Jana Ph.D.</dc:creator>
  <cp:lastModifiedBy>Paní  Skalošová</cp:lastModifiedBy>
  <cp:revision>31</cp:revision>
  <dcterms:created xsi:type="dcterms:W3CDTF">2021-02-02T16:04:05Z</dcterms:created>
  <dcterms:modified xsi:type="dcterms:W3CDTF">2021-08-04T14:03:03Z</dcterms:modified>
</cp:coreProperties>
</file>